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03" r:id="rId5"/>
    <p:sldId id="305" r:id="rId6"/>
    <p:sldId id="304" r:id="rId7"/>
    <p:sldId id="273" r:id="rId8"/>
    <p:sldId id="257" r:id="rId9"/>
    <p:sldId id="277" r:id="rId10"/>
    <p:sldId id="278" r:id="rId11"/>
    <p:sldId id="281" r:id="rId12"/>
    <p:sldId id="276" r:id="rId13"/>
    <p:sldId id="282" r:id="rId14"/>
    <p:sldId id="258" r:id="rId15"/>
    <p:sldId id="283" r:id="rId16"/>
    <p:sldId id="265" r:id="rId17"/>
    <p:sldId id="272" r:id="rId18"/>
    <p:sldId id="266" r:id="rId19"/>
    <p:sldId id="284" r:id="rId20"/>
    <p:sldId id="267" r:id="rId21"/>
    <p:sldId id="268" r:id="rId22"/>
    <p:sldId id="286" r:id="rId23"/>
    <p:sldId id="270" r:id="rId24"/>
    <p:sldId id="271" r:id="rId25"/>
    <p:sldId id="261" r:id="rId26"/>
    <p:sldId id="306"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A1D"/>
    <a:srgbClr val="2FA8DF"/>
    <a:srgbClr val="D83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BC5C7-1F62-4E83-8AFC-111E0902CDD6}" v="30" dt="2023-06-02T08:46:27.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rre Pots" userId="5198487e-763b-427e-a198-ddeedbac7ff4" providerId="ADAL" clId="{BC4BC5C7-1F62-4E83-8AFC-111E0902CDD6}"/>
    <pc:docChg chg="undo custSel addSld delSld modSld sldOrd">
      <pc:chgData name="Sverre Pots" userId="5198487e-763b-427e-a198-ddeedbac7ff4" providerId="ADAL" clId="{BC4BC5C7-1F62-4E83-8AFC-111E0902CDD6}" dt="2023-06-08T09:19:45.027" v="83"/>
      <pc:docMkLst>
        <pc:docMk/>
      </pc:docMkLst>
      <pc:sldChg chg="delSp modSp mod">
        <pc:chgData name="Sverre Pots" userId="5198487e-763b-427e-a198-ddeedbac7ff4" providerId="ADAL" clId="{BC4BC5C7-1F62-4E83-8AFC-111E0902CDD6}" dt="2023-06-08T09:19:45.027" v="83"/>
        <pc:sldMkLst>
          <pc:docMk/>
          <pc:sldMk cId="728077818" sldId="261"/>
        </pc:sldMkLst>
        <pc:spChg chg="mod">
          <ac:chgData name="Sverre Pots" userId="5198487e-763b-427e-a198-ddeedbac7ff4" providerId="ADAL" clId="{BC4BC5C7-1F62-4E83-8AFC-111E0902CDD6}" dt="2023-06-08T09:19:45.027" v="83"/>
          <ac:spMkLst>
            <pc:docMk/>
            <pc:sldMk cId="728077818" sldId="261"/>
            <ac:spMk id="5" creationId="{FE803B94-3F0A-BEB3-E201-AE322714FF4E}"/>
          </ac:spMkLst>
        </pc:spChg>
        <pc:picChg chg="del">
          <ac:chgData name="Sverre Pots" userId="5198487e-763b-427e-a198-ddeedbac7ff4" providerId="ADAL" clId="{BC4BC5C7-1F62-4E83-8AFC-111E0902CDD6}" dt="2023-06-02T08:39:49.682" v="23" actId="478"/>
          <ac:picMkLst>
            <pc:docMk/>
            <pc:sldMk cId="728077818" sldId="261"/>
            <ac:picMk id="3" creationId="{8B3EBD11-9E72-0F5E-E00F-F550DF306D8A}"/>
          </ac:picMkLst>
        </pc:picChg>
      </pc:sldChg>
      <pc:sldChg chg="del">
        <pc:chgData name="Sverre Pots" userId="5198487e-763b-427e-a198-ddeedbac7ff4" providerId="ADAL" clId="{BC4BC5C7-1F62-4E83-8AFC-111E0902CDD6}" dt="2023-06-02T08:43:22.576" v="28" actId="47"/>
        <pc:sldMkLst>
          <pc:docMk/>
          <pc:sldMk cId="256606317" sldId="263"/>
        </pc:sldMkLst>
      </pc:sldChg>
      <pc:sldChg chg="del">
        <pc:chgData name="Sverre Pots" userId="5198487e-763b-427e-a198-ddeedbac7ff4" providerId="ADAL" clId="{BC4BC5C7-1F62-4E83-8AFC-111E0902CDD6}" dt="2023-06-05T15:14:38.474" v="61" actId="2696"/>
        <pc:sldMkLst>
          <pc:docMk/>
          <pc:sldMk cId="1992835138" sldId="269"/>
        </pc:sldMkLst>
      </pc:sldChg>
      <pc:sldChg chg="del">
        <pc:chgData name="Sverre Pots" userId="5198487e-763b-427e-a198-ddeedbac7ff4" providerId="ADAL" clId="{BC4BC5C7-1F62-4E83-8AFC-111E0902CDD6}" dt="2023-06-02T08:37:53.536" v="0" actId="2696"/>
        <pc:sldMkLst>
          <pc:docMk/>
          <pc:sldMk cId="2973671319" sldId="274"/>
        </pc:sldMkLst>
      </pc:sldChg>
      <pc:sldChg chg="del">
        <pc:chgData name="Sverre Pots" userId="5198487e-763b-427e-a198-ddeedbac7ff4" providerId="ADAL" clId="{BC4BC5C7-1F62-4E83-8AFC-111E0902CDD6}" dt="2023-06-05T15:08:45.828" v="59" actId="2696"/>
        <pc:sldMkLst>
          <pc:docMk/>
          <pc:sldMk cId="1279579099" sldId="275"/>
        </pc:sldMkLst>
      </pc:sldChg>
      <pc:sldChg chg="del">
        <pc:chgData name="Sverre Pots" userId="5198487e-763b-427e-a198-ddeedbac7ff4" providerId="ADAL" clId="{BC4BC5C7-1F62-4E83-8AFC-111E0902CDD6}" dt="2023-06-05T15:14:32.727" v="60" actId="2696"/>
        <pc:sldMkLst>
          <pc:docMk/>
          <pc:sldMk cId="1875219287" sldId="285"/>
        </pc:sldMkLst>
      </pc:sldChg>
      <pc:sldChg chg="modSp mod">
        <pc:chgData name="Sverre Pots" userId="5198487e-763b-427e-a198-ddeedbac7ff4" providerId="ADAL" clId="{BC4BC5C7-1F62-4E83-8AFC-111E0902CDD6}" dt="2023-06-05T15:15:09.852" v="78" actId="20577"/>
        <pc:sldMkLst>
          <pc:docMk/>
          <pc:sldMk cId="2950131677" sldId="286"/>
        </pc:sldMkLst>
        <pc:spChg chg="mod">
          <ac:chgData name="Sverre Pots" userId="5198487e-763b-427e-a198-ddeedbac7ff4" providerId="ADAL" clId="{BC4BC5C7-1F62-4E83-8AFC-111E0902CDD6}" dt="2023-06-05T15:15:09.852" v="78" actId="20577"/>
          <ac:spMkLst>
            <pc:docMk/>
            <pc:sldMk cId="2950131677" sldId="286"/>
            <ac:spMk id="5" creationId="{FE803B94-3F0A-BEB3-E201-AE322714FF4E}"/>
          </ac:spMkLst>
        </pc:spChg>
      </pc:sldChg>
      <pc:sldChg chg="del">
        <pc:chgData name="Sverre Pots" userId="5198487e-763b-427e-a198-ddeedbac7ff4" providerId="ADAL" clId="{BC4BC5C7-1F62-4E83-8AFC-111E0902CDD6}" dt="2023-06-02T08:43:24.189" v="29" actId="47"/>
        <pc:sldMkLst>
          <pc:docMk/>
          <pc:sldMk cId="864507180" sldId="287"/>
        </pc:sldMkLst>
      </pc:sldChg>
      <pc:sldChg chg="del">
        <pc:chgData name="Sverre Pots" userId="5198487e-763b-427e-a198-ddeedbac7ff4" providerId="ADAL" clId="{BC4BC5C7-1F62-4E83-8AFC-111E0902CDD6}" dt="2023-06-02T08:43:25.918" v="30" actId="47"/>
        <pc:sldMkLst>
          <pc:docMk/>
          <pc:sldMk cId="3141972101" sldId="288"/>
        </pc:sldMkLst>
      </pc:sldChg>
      <pc:sldChg chg="modSp del">
        <pc:chgData name="Sverre Pots" userId="5198487e-763b-427e-a198-ddeedbac7ff4" providerId="ADAL" clId="{BC4BC5C7-1F62-4E83-8AFC-111E0902CDD6}" dt="2023-06-05T15:07:11.454" v="57" actId="2696"/>
        <pc:sldMkLst>
          <pc:docMk/>
          <pc:sldMk cId="4275771235" sldId="291"/>
        </pc:sldMkLst>
        <pc:spChg chg="mod">
          <ac:chgData name="Sverre Pots" userId="5198487e-763b-427e-a198-ddeedbac7ff4" providerId="ADAL" clId="{BC4BC5C7-1F62-4E83-8AFC-111E0902CDD6}" dt="2023-06-02T08:46:27.125" v="56" actId="20577"/>
          <ac:spMkLst>
            <pc:docMk/>
            <pc:sldMk cId="4275771235" sldId="291"/>
            <ac:spMk id="3" creationId="{5181DB98-5EB9-6BCC-DEDA-B49FAC1C17A9}"/>
          </ac:spMkLst>
        </pc:spChg>
      </pc:sldChg>
      <pc:sldChg chg="del">
        <pc:chgData name="Sverre Pots" userId="5198487e-763b-427e-a198-ddeedbac7ff4" providerId="ADAL" clId="{BC4BC5C7-1F62-4E83-8AFC-111E0902CDD6}" dt="2023-06-02T08:46:06.498" v="31" actId="47"/>
        <pc:sldMkLst>
          <pc:docMk/>
          <pc:sldMk cId="325000423" sldId="295"/>
        </pc:sldMkLst>
      </pc:sldChg>
      <pc:sldChg chg="del">
        <pc:chgData name="Sverre Pots" userId="5198487e-763b-427e-a198-ddeedbac7ff4" providerId="ADAL" clId="{BC4BC5C7-1F62-4E83-8AFC-111E0902CDD6}" dt="2023-06-02T08:46:06.498" v="31" actId="47"/>
        <pc:sldMkLst>
          <pc:docMk/>
          <pc:sldMk cId="2930381654" sldId="296"/>
        </pc:sldMkLst>
      </pc:sldChg>
      <pc:sldChg chg="del">
        <pc:chgData name="Sverre Pots" userId="5198487e-763b-427e-a198-ddeedbac7ff4" providerId="ADAL" clId="{BC4BC5C7-1F62-4E83-8AFC-111E0902CDD6}" dt="2023-06-02T08:46:06.498" v="31" actId="47"/>
        <pc:sldMkLst>
          <pc:docMk/>
          <pc:sldMk cId="1617120806" sldId="297"/>
        </pc:sldMkLst>
      </pc:sldChg>
      <pc:sldChg chg="del">
        <pc:chgData name="Sverre Pots" userId="5198487e-763b-427e-a198-ddeedbac7ff4" providerId="ADAL" clId="{BC4BC5C7-1F62-4E83-8AFC-111E0902CDD6}" dt="2023-06-02T08:46:06.498" v="31" actId="47"/>
        <pc:sldMkLst>
          <pc:docMk/>
          <pc:sldMk cId="598839890" sldId="298"/>
        </pc:sldMkLst>
      </pc:sldChg>
      <pc:sldChg chg="del">
        <pc:chgData name="Sverre Pots" userId="5198487e-763b-427e-a198-ddeedbac7ff4" providerId="ADAL" clId="{BC4BC5C7-1F62-4E83-8AFC-111E0902CDD6}" dt="2023-06-02T08:46:06.498" v="31" actId="47"/>
        <pc:sldMkLst>
          <pc:docMk/>
          <pc:sldMk cId="2115235352" sldId="299"/>
        </pc:sldMkLst>
      </pc:sldChg>
      <pc:sldChg chg="del">
        <pc:chgData name="Sverre Pots" userId="5198487e-763b-427e-a198-ddeedbac7ff4" providerId="ADAL" clId="{BC4BC5C7-1F62-4E83-8AFC-111E0902CDD6}" dt="2023-06-02T08:40:09.844" v="25" actId="2696"/>
        <pc:sldMkLst>
          <pc:docMk/>
          <pc:sldMk cId="191062258" sldId="300"/>
        </pc:sldMkLst>
      </pc:sldChg>
      <pc:sldChg chg="del">
        <pc:chgData name="Sverre Pots" userId="5198487e-763b-427e-a198-ddeedbac7ff4" providerId="ADAL" clId="{BC4BC5C7-1F62-4E83-8AFC-111E0902CDD6}" dt="2023-06-02T08:40:04.396" v="24" actId="2696"/>
        <pc:sldMkLst>
          <pc:docMk/>
          <pc:sldMk cId="2277655511" sldId="301"/>
        </pc:sldMkLst>
      </pc:sldChg>
      <pc:sldChg chg="del">
        <pc:chgData name="Sverre Pots" userId="5198487e-763b-427e-a198-ddeedbac7ff4" providerId="ADAL" clId="{BC4BC5C7-1F62-4E83-8AFC-111E0902CDD6}" dt="2023-06-05T15:08:40.540" v="58" actId="2696"/>
        <pc:sldMkLst>
          <pc:docMk/>
          <pc:sldMk cId="3650488667" sldId="302"/>
        </pc:sldMkLst>
      </pc:sldChg>
      <pc:sldChg chg="addSp delSp modSp new mod ord">
        <pc:chgData name="Sverre Pots" userId="5198487e-763b-427e-a198-ddeedbac7ff4" providerId="ADAL" clId="{BC4BC5C7-1F62-4E83-8AFC-111E0902CDD6}" dt="2023-06-02T08:38:07.168" v="9" actId="962"/>
        <pc:sldMkLst>
          <pc:docMk/>
          <pc:sldMk cId="873293440" sldId="303"/>
        </pc:sldMkLst>
        <pc:spChg chg="del">
          <ac:chgData name="Sverre Pots" userId="5198487e-763b-427e-a198-ddeedbac7ff4" providerId="ADAL" clId="{BC4BC5C7-1F62-4E83-8AFC-111E0902CDD6}" dt="2023-06-02T08:38:05.022" v="7" actId="26606"/>
          <ac:spMkLst>
            <pc:docMk/>
            <pc:sldMk cId="873293440" sldId="303"/>
            <ac:spMk id="2" creationId="{D73B3E9D-B9B8-C815-EDF3-DF155786E9A8}"/>
          </ac:spMkLst>
        </pc:spChg>
        <pc:spChg chg="del">
          <ac:chgData name="Sverre Pots" userId="5198487e-763b-427e-a198-ddeedbac7ff4" providerId="ADAL" clId="{BC4BC5C7-1F62-4E83-8AFC-111E0902CDD6}" dt="2023-06-02T08:38:01.627" v="4"/>
          <ac:spMkLst>
            <pc:docMk/>
            <pc:sldMk cId="873293440" sldId="303"/>
            <ac:spMk id="3" creationId="{9257EC97-0D26-21B7-105F-EF5C17A92AC4}"/>
          </ac:spMkLst>
        </pc:spChg>
        <pc:picChg chg="add mod">
          <ac:chgData name="Sverre Pots" userId="5198487e-763b-427e-a198-ddeedbac7ff4" providerId="ADAL" clId="{BC4BC5C7-1F62-4E83-8AFC-111E0902CDD6}" dt="2023-06-02T08:38:07.168" v="9" actId="962"/>
          <ac:picMkLst>
            <pc:docMk/>
            <pc:sldMk cId="873293440" sldId="303"/>
            <ac:picMk id="5" creationId="{4A86E3FB-0438-1838-C521-D84F2A235847}"/>
          </ac:picMkLst>
        </pc:picChg>
      </pc:sldChg>
      <pc:sldChg chg="addSp modSp add mod">
        <pc:chgData name="Sverre Pots" userId="5198487e-763b-427e-a198-ddeedbac7ff4" providerId="ADAL" clId="{BC4BC5C7-1F62-4E83-8AFC-111E0902CDD6}" dt="2023-06-02T08:38:36.507" v="13" actId="962"/>
        <pc:sldMkLst>
          <pc:docMk/>
          <pc:sldMk cId="1228475007" sldId="304"/>
        </pc:sldMkLst>
        <pc:picChg chg="add mod">
          <ac:chgData name="Sverre Pots" userId="5198487e-763b-427e-a198-ddeedbac7ff4" providerId="ADAL" clId="{BC4BC5C7-1F62-4E83-8AFC-111E0902CDD6}" dt="2023-06-02T08:38:36.507" v="13" actId="962"/>
          <ac:picMkLst>
            <pc:docMk/>
            <pc:sldMk cId="1228475007" sldId="304"/>
            <ac:picMk id="3" creationId="{6F2411E4-6E6A-925B-E3A4-0738ABED9C9E}"/>
          </ac:picMkLst>
        </pc:picChg>
      </pc:sldChg>
      <pc:sldChg chg="addSp modSp add mod ord">
        <pc:chgData name="Sverre Pots" userId="5198487e-763b-427e-a198-ddeedbac7ff4" providerId="ADAL" clId="{BC4BC5C7-1F62-4E83-8AFC-111E0902CDD6}" dt="2023-06-02T08:40:54.196" v="27"/>
        <pc:sldMkLst>
          <pc:docMk/>
          <pc:sldMk cId="23121031" sldId="305"/>
        </pc:sldMkLst>
        <pc:picChg chg="add mod">
          <ac:chgData name="Sverre Pots" userId="5198487e-763b-427e-a198-ddeedbac7ff4" providerId="ADAL" clId="{BC4BC5C7-1F62-4E83-8AFC-111E0902CDD6}" dt="2023-06-02T08:38:55.386" v="17" actId="962"/>
          <ac:picMkLst>
            <pc:docMk/>
            <pc:sldMk cId="23121031" sldId="305"/>
            <ac:picMk id="4" creationId="{C1A8A09A-F32E-8215-374C-6D8EC76941E2}"/>
          </ac:picMkLst>
        </pc:picChg>
      </pc:sldChg>
      <pc:sldChg chg="addSp delSp modSp new mod">
        <pc:chgData name="Sverre Pots" userId="5198487e-763b-427e-a198-ddeedbac7ff4" providerId="ADAL" clId="{BC4BC5C7-1F62-4E83-8AFC-111E0902CDD6}" dt="2023-06-02T08:39:42.784" v="22" actId="26606"/>
        <pc:sldMkLst>
          <pc:docMk/>
          <pc:sldMk cId="1965853330" sldId="306"/>
        </pc:sldMkLst>
        <pc:spChg chg="del">
          <ac:chgData name="Sverre Pots" userId="5198487e-763b-427e-a198-ddeedbac7ff4" providerId="ADAL" clId="{BC4BC5C7-1F62-4E83-8AFC-111E0902CDD6}" dt="2023-06-02T08:39:42.784" v="22" actId="26606"/>
          <ac:spMkLst>
            <pc:docMk/>
            <pc:sldMk cId="1965853330" sldId="306"/>
            <ac:spMk id="2" creationId="{E064B676-C3AF-D7BE-342B-DDBC54042223}"/>
          </ac:spMkLst>
        </pc:spChg>
        <pc:spChg chg="del">
          <ac:chgData name="Sverre Pots" userId="5198487e-763b-427e-a198-ddeedbac7ff4" providerId="ADAL" clId="{BC4BC5C7-1F62-4E83-8AFC-111E0902CDD6}" dt="2023-06-02T08:39:41.006" v="19"/>
          <ac:spMkLst>
            <pc:docMk/>
            <pc:sldMk cId="1965853330" sldId="306"/>
            <ac:spMk id="3" creationId="{3750F717-B789-87E0-6DB6-B1794BCC7625}"/>
          </ac:spMkLst>
        </pc:spChg>
        <pc:picChg chg="add mod">
          <ac:chgData name="Sverre Pots" userId="5198487e-763b-427e-a198-ddeedbac7ff4" providerId="ADAL" clId="{BC4BC5C7-1F62-4E83-8AFC-111E0902CDD6}" dt="2023-06-02T08:39:42.784" v="22" actId="26606"/>
          <ac:picMkLst>
            <pc:docMk/>
            <pc:sldMk cId="1965853330" sldId="306"/>
            <ac:picMk id="5" creationId="{D31D91C0-F4F4-10EF-124C-75CC9326DFA4}"/>
          </ac:picMkLst>
        </pc:picChg>
      </pc:sldChg>
    </pc:docChg>
  </pc:docChgLst>
  <pc:docChgLst>
    <pc:chgData name="Silke Cuypers" userId="S::silke@tumult.be::ca7db263-90c1-48ee-a9af-005d2359c67c" providerId="AD" clId="Web-{567F6144-C1D1-E9B3-7CBD-48352BA205EE}"/>
    <pc:docChg chg="modSld">
      <pc:chgData name="Silke Cuypers" userId="S::silke@tumult.be::ca7db263-90c1-48ee-a9af-005d2359c67c" providerId="AD" clId="Web-{567F6144-C1D1-E9B3-7CBD-48352BA205EE}" dt="2023-06-02T13:09:09.201" v="54" actId="1076"/>
      <pc:docMkLst>
        <pc:docMk/>
      </pc:docMkLst>
      <pc:sldChg chg="modSp">
        <pc:chgData name="Silke Cuypers" userId="S::silke@tumult.be::ca7db263-90c1-48ee-a9af-005d2359c67c" providerId="AD" clId="Web-{567F6144-C1D1-E9B3-7CBD-48352BA205EE}" dt="2023-06-02T13:08:23.247" v="33" actId="1076"/>
        <pc:sldMkLst>
          <pc:docMk/>
          <pc:sldMk cId="3003074664" sldId="267"/>
        </pc:sldMkLst>
        <pc:spChg chg="mod">
          <ac:chgData name="Silke Cuypers" userId="S::silke@tumult.be::ca7db263-90c1-48ee-a9af-005d2359c67c" providerId="AD" clId="Web-{567F6144-C1D1-E9B3-7CBD-48352BA205EE}" dt="2023-06-02T13:08:23.247" v="33" actId="1076"/>
          <ac:spMkLst>
            <pc:docMk/>
            <pc:sldMk cId="3003074664" sldId="267"/>
            <ac:spMk id="4" creationId="{BFFEA645-811F-B65D-4FA3-E49A0DF2FA68}"/>
          </ac:spMkLst>
        </pc:spChg>
        <pc:spChg chg="mod">
          <ac:chgData name="Silke Cuypers" userId="S::silke@tumult.be::ca7db263-90c1-48ee-a9af-005d2359c67c" providerId="AD" clId="Web-{567F6144-C1D1-E9B3-7CBD-48352BA205EE}" dt="2023-06-02T13:08:11.044" v="30" actId="1076"/>
          <ac:spMkLst>
            <pc:docMk/>
            <pc:sldMk cId="3003074664" sldId="267"/>
            <ac:spMk id="5" creationId="{FE803B94-3F0A-BEB3-E201-AE322714FF4E}"/>
          </ac:spMkLst>
        </pc:spChg>
      </pc:sldChg>
      <pc:sldChg chg="modSp">
        <pc:chgData name="Silke Cuypers" userId="S::silke@tumult.be::ca7db263-90c1-48ee-a9af-005d2359c67c" providerId="AD" clId="Web-{567F6144-C1D1-E9B3-7CBD-48352BA205EE}" dt="2023-06-02T13:08:33.294" v="37" actId="1076"/>
        <pc:sldMkLst>
          <pc:docMk/>
          <pc:sldMk cId="1992835138" sldId="269"/>
        </pc:sldMkLst>
        <pc:spChg chg="mod">
          <ac:chgData name="Silke Cuypers" userId="S::silke@tumult.be::ca7db263-90c1-48ee-a9af-005d2359c67c" providerId="AD" clId="Web-{567F6144-C1D1-E9B3-7CBD-48352BA205EE}" dt="2023-06-02T13:08:33.294" v="37" actId="1076"/>
          <ac:spMkLst>
            <pc:docMk/>
            <pc:sldMk cId="1992835138" sldId="269"/>
            <ac:spMk id="4" creationId="{BFFEA645-811F-B65D-4FA3-E49A0DF2FA68}"/>
          </ac:spMkLst>
        </pc:spChg>
      </pc:sldChg>
      <pc:sldChg chg="modSp">
        <pc:chgData name="Silke Cuypers" userId="S::silke@tumult.be::ca7db263-90c1-48ee-a9af-005d2359c67c" providerId="AD" clId="Web-{567F6144-C1D1-E9B3-7CBD-48352BA205EE}" dt="2023-06-02T13:09:09.201" v="54" actId="1076"/>
        <pc:sldMkLst>
          <pc:docMk/>
          <pc:sldMk cId="3738678765" sldId="270"/>
        </pc:sldMkLst>
        <pc:spChg chg="mod">
          <ac:chgData name="Silke Cuypers" userId="S::silke@tumult.be::ca7db263-90c1-48ee-a9af-005d2359c67c" providerId="AD" clId="Web-{567F6144-C1D1-E9B3-7CBD-48352BA205EE}" dt="2023-06-02T13:09:09.201" v="54" actId="1076"/>
          <ac:spMkLst>
            <pc:docMk/>
            <pc:sldMk cId="3738678765" sldId="270"/>
            <ac:spMk id="4" creationId="{5A111AFF-1B89-42FF-A5F1-214BC10F6833}"/>
          </ac:spMkLst>
        </pc:spChg>
        <pc:spChg chg="mod">
          <ac:chgData name="Silke Cuypers" userId="S::silke@tumult.be::ca7db263-90c1-48ee-a9af-005d2359c67c" providerId="AD" clId="Web-{567F6144-C1D1-E9B3-7CBD-48352BA205EE}" dt="2023-06-02T13:09:07.764" v="53" actId="1076"/>
          <ac:spMkLst>
            <pc:docMk/>
            <pc:sldMk cId="3738678765" sldId="270"/>
            <ac:spMk id="5" creationId="{D0C78E29-7638-F7FA-C0EA-9BA362C7F59F}"/>
          </ac:spMkLst>
        </pc:spChg>
      </pc:sldChg>
      <pc:sldChg chg="modSp">
        <pc:chgData name="Silke Cuypers" userId="S::silke@tumult.be::ca7db263-90c1-48ee-a9af-005d2359c67c" providerId="AD" clId="Web-{567F6144-C1D1-E9B3-7CBD-48352BA205EE}" dt="2023-06-02T13:06:40.947" v="4" actId="20577"/>
        <pc:sldMkLst>
          <pc:docMk/>
          <pc:sldMk cId="4226985893" sldId="273"/>
        </pc:sldMkLst>
        <pc:spChg chg="mod">
          <ac:chgData name="Silke Cuypers" userId="S::silke@tumult.be::ca7db263-90c1-48ee-a9af-005d2359c67c" providerId="AD" clId="Web-{567F6144-C1D1-E9B3-7CBD-48352BA205EE}" dt="2023-06-02T13:06:40.947" v="4" actId="20577"/>
          <ac:spMkLst>
            <pc:docMk/>
            <pc:sldMk cId="4226985893" sldId="273"/>
            <ac:spMk id="4" creationId="{BFFEA645-811F-B65D-4FA3-E49A0DF2FA68}"/>
          </ac:spMkLst>
        </pc:spChg>
      </pc:sldChg>
      <pc:sldChg chg="mod modShow">
        <pc:chgData name="Silke Cuypers" userId="S::silke@tumult.be::ca7db263-90c1-48ee-a9af-005d2359c67c" providerId="AD" clId="Web-{567F6144-C1D1-E9B3-7CBD-48352BA205EE}" dt="2023-06-02T13:06:33.010" v="1"/>
        <pc:sldMkLst>
          <pc:docMk/>
          <pc:sldMk cId="1279579099" sldId="275"/>
        </pc:sldMkLst>
      </pc:sldChg>
      <pc:sldChg chg="modSp">
        <pc:chgData name="Silke Cuypers" userId="S::silke@tumult.be::ca7db263-90c1-48ee-a9af-005d2359c67c" providerId="AD" clId="Web-{567F6144-C1D1-E9B3-7CBD-48352BA205EE}" dt="2023-06-02T13:06:59.557" v="6" actId="20577"/>
        <pc:sldMkLst>
          <pc:docMk/>
          <pc:sldMk cId="2494713226" sldId="277"/>
        </pc:sldMkLst>
        <pc:spChg chg="mod">
          <ac:chgData name="Silke Cuypers" userId="S::silke@tumult.be::ca7db263-90c1-48ee-a9af-005d2359c67c" providerId="AD" clId="Web-{567F6144-C1D1-E9B3-7CBD-48352BA205EE}" dt="2023-06-02T13:06:59.557" v="6" actId="20577"/>
          <ac:spMkLst>
            <pc:docMk/>
            <pc:sldMk cId="2494713226" sldId="277"/>
            <ac:spMk id="3" creationId="{5181DB98-5EB9-6BCC-DEDA-B49FAC1C17A9}"/>
          </ac:spMkLst>
        </pc:spChg>
      </pc:sldChg>
      <pc:sldChg chg="modSp">
        <pc:chgData name="Silke Cuypers" userId="S::silke@tumult.be::ca7db263-90c1-48ee-a9af-005d2359c67c" providerId="AD" clId="Web-{567F6144-C1D1-E9B3-7CBD-48352BA205EE}" dt="2023-06-02T13:07:30.527" v="15" actId="20577"/>
        <pc:sldMkLst>
          <pc:docMk/>
          <pc:sldMk cId="426519039" sldId="278"/>
        </pc:sldMkLst>
        <pc:spChg chg="mod">
          <ac:chgData name="Silke Cuypers" userId="S::silke@tumult.be::ca7db263-90c1-48ee-a9af-005d2359c67c" providerId="AD" clId="Web-{567F6144-C1D1-E9B3-7CBD-48352BA205EE}" dt="2023-06-02T13:07:30.527" v="15" actId="20577"/>
          <ac:spMkLst>
            <pc:docMk/>
            <pc:sldMk cId="426519039" sldId="278"/>
            <ac:spMk id="3" creationId="{5181DB98-5EB9-6BCC-DEDA-B49FAC1C17A9}"/>
          </ac:spMkLst>
        </pc:spChg>
      </pc:sldChg>
      <pc:sldChg chg="modSp">
        <pc:chgData name="Silke Cuypers" userId="S::silke@tumult.be::ca7db263-90c1-48ee-a9af-005d2359c67c" providerId="AD" clId="Web-{567F6144-C1D1-E9B3-7CBD-48352BA205EE}" dt="2023-06-02T13:07:47.449" v="26" actId="1076"/>
        <pc:sldMkLst>
          <pc:docMk/>
          <pc:sldMk cId="20002714" sldId="281"/>
        </pc:sldMkLst>
        <pc:spChg chg="mod">
          <ac:chgData name="Silke Cuypers" userId="S::silke@tumult.be::ca7db263-90c1-48ee-a9af-005d2359c67c" providerId="AD" clId="Web-{567F6144-C1D1-E9B3-7CBD-48352BA205EE}" dt="2023-06-02T13:07:45.355" v="25" actId="14100"/>
          <ac:spMkLst>
            <pc:docMk/>
            <pc:sldMk cId="20002714" sldId="281"/>
            <ac:spMk id="4" creationId="{BFFEA645-811F-B65D-4FA3-E49A0DF2FA68}"/>
          </ac:spMkLst>
        </pc:spChg>
        <pc:spChg chg="mod">
          <ac:chgData name="Silke Cuypers" userId="S::silke@tumult.be::ca7db263-90c1-48ee-a9af-005d2359c67c" providerId="AD" clId="Web-{567F6144-C1D1-E9B3-7CBD-48352BA205EE}" dt="2023-06-02T13:07:47.449" v="26" actId="1076"/>
          <ac:spMkLst>
            <pc:docMk/>
            <pc:sldMk cId="20002714" sldId="281"/>
            <ac:spMk id="8" creationId="{B499AEF7-C8CB-CD72-3E4A-9410256B9AD6}"/>
          </ac:spMkLst>
        </pc:spChg>
      </pc:sldChg>
      <pc:sldChg chg="modSp">
        <pc:chgData name="Silke Cuypers" userId="S::silke@tumult.be::ca7db263-90c1-48ee-a9af-005d2359c67c" providerId="AD" clId="Web-{567F6144-C1D1-E9B3-7CBD-48352BA205EE}" dt="2023-06-02T13:08:40.904" v="41" actId="1076"/>
        <pc:sldMkLst>
          <pc:docMk/>
          <pc:sldMk cId="1875219287" sldId="285"/>
        </pc:sldMkLst>
        <pc:spChg chg="mod">
          <ac:chgData name="Silke Cuypers" userId="S::silke@tumult.be::ca7db263-90c1-48ee-a9af-005d2359c67c" providerId="AD" clId="Web-{567F6144-C1D1-E9B3-7CBD-48352BA205EE}" dt="2023-06-02T13:08:40.904" v="41" actId="1076"/>
          <ac:spMkLst>
            <pc:docMk/>
            <pc:sldMk cId="1875219287" sldId="285"/>
            <ac:spMk id="4" creationId="{BFFEA645-811F-B65D-4FA3-E49A0DF2FA68}"/>
          </ac:spMkLst>
        </pc:spChg>
      </pc:sldChg>
      <pc:sldChg chg="modSp">
        <pc:chgData name="Silke Cuypers" userId="S::silke@tumult.be::ca7db263-90c1-48ee-a9af-005d2359c67c" providerId="AD" clId="Web-{567F6144-C1D1-E9B3-7CBD-48352BA205EE}" dt="2023-06-02T13:08:57.467" v="47" actId="1076"/>
        <pc:sldMkLst>
          <pc:docMk/>
          <pc:sldMk cId="2950131677" sldId="286"/>
        </pc:sldMkLst>
        <pc:spChg chg="mod">
          <ac:chgData name="Silke Cuypers" userId="S::silke@tumult.be::ca7db263-90c1-48ee-a9af-005d2359c67c" providerId="AD" clId="Web-{567F6144-C1D1-E9B3-7CBD-48352BA205EE}" dt="2023-06-02T13:08:57.467" v="47" actId="1076"/>
          <ac:spMkLst>
            <pc:docMk/>
            <pc:sldMk cId="2950131677" sldId="286"/>
            <ac:spMk id="4" creationId="{BFFEA645-811F-B65D-4FA3-E49A0DF2FA68}"/>
          </ac:spMkLst>
        </pc:spChg>
        <pc:spChg chg="mod">
          <ac:chgData name="Silke Cuypers" userId="S::silke@tumult.be::ca7db263-90c1-48ee-a9af-005d2359c67c" providerId="AD" clId="Web-{567F6144-C1D1-E9B3-7CBD-48352BA205EE}" dt="2023-06-02T13:08:48.888" v="46" actId="1076"/>
          <ac:spMkLst>
            <pc:docMk/>
            <pc:sldMk cId="2950131677" sldId="286"/>
            <ac:spMk id="5" creationId="{FE803B94-3F0A-BEB3-E201-AE322714FF4E}"/>
          </ac:spMkLst>
        </pc:spChg>
      </pc:sldChg>
      <pc:sldChg chg="mod modShow">
        <pc:chgData name="Silke Cuypers" userId="S::silke@tumult.be::ca7db263-90c1-48ee-a9af-005d2359c67c" providerId="AD" clId="Web-{567F6144-C1D1-E9B3-7CBD-48352BA205EE}" dt="2023-06-02T13:06:31.072" v="0"/>
        <pc:sldMkLst>
          <pc:docMk/>
          <pc:sldMk cId="3650488667"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9F57D-BAA9-4FC7-A605-6995E2494CEB}" type="datetimeFigureOut">
              <a:rPr lang="nl-BE" smtClean="0"/>
              <a:t>8/06/2023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6630E-D27E-48EF-9622-DC38B9A1D9C9}" type="slidenum">
              <a:rPr lang="nl-BE" smtClean="0"/>
              <a:t>‹nr.›</a:t>
            </a:fld>
            <a:endParaRPr lang="nl-BE"/>
          </a:p>
        </p:txBody>
      </p:sp>
    </p:spTree>
    <p:extLst>
      <p:ext uri="{BB962C8B-B14F-4D97-AF65-F5344CB8AC3E}">
        <p14:creationId xmlns:p14="http://schemas.microsoft.com/office/powerpoint/2010/main" val="422217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0C452-7388-227F-1827-4E3DBAB5685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4E4F742C-2C09-59BF-91F7-FDB6D3901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3570FD8-C52B-FE0E-CDDD-A7B28FA6F146}"/>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5D8889B3-F37B-5511-1BEE-DA6475B0C2A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2AC4384-05EE-D4ED-F66D-CAC322936CF8}"/>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110762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CEB29-FE83-E680-A09B-1A63AC03EEE3}"/>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F0CFE24-D81D-4213-C459-474869B96BF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01C2406-BD21-FC9A-0F42-E571054466F7}"/>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87DCD336-5A34-9C91-B449-5A8E088AFC8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1549077-C36C-149A-1456-D35B833165A3}"/>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21155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3CD20BC-2B59-BB22-7E0F-EFEA5A4C82E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07B30C8-C24C-BA12-C0E4-217960E239D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00D42F6-715F-73AF-4B25-C2C846E484DF}"/>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BBA65AEF-9465-DC5B-D8DC-EE241D5E0EF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A0013A7-2D52-27D8-7201-0165458F5CF9}"/>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96381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26015-32A1-9604-3FF9-E1FA133BC07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4123864-D86A-DBE9-A565-253B0D39A52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D78814D-31CA-D3A9-5DCE-C37937BE1668}"/>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81CEC557-3385-ABDC-E1DA-A55A753F80A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72A56FB-9BA9-37AB-F252-6D8B83F5CDD0}"/>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01697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40AFD-4060-0A04-E7E4-471C385D126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C261E3F-A41B-72A3-CE8F-7ACF5F433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28921AD-F6F4-6E58-2685-CDD8CC121F17}"/>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7328EF7D-0BC8-E28A-40F7-72AF8EFD6E4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0CCA5C7-A87A-E7C6-2554-0DAE978A4128}"/>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77299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68470-93D2-CBBA-E607-1941E52D9B6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61D6C5D-6FBA-188E-89D9-73D36EF7AB9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D782A7E-437C-581B-7B84-B4442611A7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548A9E4-B269-0071-BFDD-C8F1DAA094E5}"/>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6" name="Tijdelijke aanduiding voor voettekst 5">
            <a:extLst>
              <a:ext uri="{FF2B5EF4-FFF2-40B4-BE49-F238E27FC236}">
                <a16:creationId xmlns:a16="http://schemas.microsoft.com/office/drawing/2014/main" id="{A33FEC9C-0DE7-4166-339D-017D4CA5CA2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FCCBF36-5C27-69DD-A397-DDC1EEC2CEFF}"/>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14161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7AAE1-31C4-667F-0A02-0ACD2EA5614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ADF4B5D-06AE-B22D-A567-9220E0C81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EB9CFF-BF61-28FC-C647-F25A4E5AB19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8E6B6D2-74EC-6CB9-4221-EF0550F23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D555C57-049B-8D95-C868-2B798F557E7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7A4D934-627F-6CA5-12F3-9B58B3046D7C}"/>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8" name="Tijdelijke aanduiding voor voettekst 7">
            <a:extLst>
              <a:ext uri="{FF2B5EF4-FFF2-40B4-BE49-F238E27FC236}">
                <a16:creationId xmlns:a16="http://schemas.microsoft.com/office/drawing/2014/main" id="{32690F40-F084-5653-D8E0-BA1630CDC91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AF6C8D8-7F94-768F-B349-46C179A2B160}"/>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19353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5A0E4-B20E-510D-B073-67F576B3F85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60C2419-D814-E3B6-B03F-606B0C18CA72}"/>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4" name="Tijdelijke aanduiding voor voettekst 3">
            <a:extLst>
              <a:ext uri="{FF2B5EF4-FFF2-40B4-BE49-F238E27FC236}">
                <a16:creationId xmlns:a16="http://schemas.microsoft.com/office/drawing/2014/main" id="{5C159082-9BCA-5F75-5B42-FD7A03E6A0C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B73B390-3573-8615-EA71-9BB8230C751B}"/>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420343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7F14FC-685E-1C7A-734A-D02C7E0F71F5}"/>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3" name="Tijdelijke aanduiding voor voettekst 2">
            <a:extLst>
              <a:ext uri="{FF2B5EF4-FFF2-40B4-BE49-F238E27FC236}">
                <a16:creationId xmlns:a16="http://schemas.microsoft.com/office/drawing/2014/main" id="{52DF0CD8-110A-E5AB-A885-5355B38FDF7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1BDEC685-B52A-CF44-3579-81566731680B}"/>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06637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64B3B-14C6-C2AA-BC94-7D7072A29DA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C462E3B-2A11-CA68-B573-5C63F1332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5E42FD9B-6E66-8ECF-E6CC-FD860EB0C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6001D34-CD86-2DF8-FF52-C33B9E7B9A2E}"/>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6" name="Tijdelijke aanduiding voor voettekst 5">
            <a:extLst>
              <a:ext uri="{FF2B5EF4-FFF2-40B4-BE49-F238E27FC236}">
                <a16:creationId xmlns:a16="http://schemas.microsoft.com/office/drawing/2014/main" id="{60C02877-C21F-05B4-D689-64A01D8FE98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1FC78C5-31E4-1E08-74BB-29CC8805256B}"/>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188272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BF076-3660-BCF5-CEE0-B7A940ED20B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D8456DDB-A0C9-469D-B3D9-C8742EAC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BE461193-50D0-FCBD-3023-193D10C2C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E1077C-4230-5385-F22E-0A4021B99914}"/>
              </a:ext>
            </a:extLst>
          </p:cNvPr>
          <p:cNvSpPr>
            <a:spLocks noGrp="1"/>
          </p:cNvSpPr>
          <p:nvPr>
            <p:ph type="dt" sz="half" idx="10"/>
          </p:nvPr>
        </p:nvSpPr>
        <p:spPr/>
        <p:txBody>
          <a:bodyPr/>
          <a:lstStyle/>
          <a:p>
            <a:fld id="{79FA6F5C-2D46-4471-A084-F54A0C3E8F5E}" type="datetimeFigureOut">
              <a:rPr lang="nl-BE" smtClean="0"/>
              <a:t>8/06/2023</a:t>
            </a:fld>
            <a:endParaRPr lang="nl-BE"/>
          </a:p>
        </p:txBody>
      </p:sp>
      <p:sp>
        <p:nvSpPr>
          <p:cNvPr id="6" name="Tijdelijke aanduiding voor voettekst 5">
            <a:extLst>
              <a:ext uri="{FF2B5EF4-FFF2-40B4-BE49-F238E27FC236}">
                <a16:creationId xmlns:a16="http://schemas.microsoft.com/office/drawing/2014/main" id="{44918580-2E75-F17F-EC01-97226C4AAB6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CE041D4-008D-105B-4246-985B6EC4DCFD}"/>
              </a:ext>
            </a:extLst>
          </p:cNvPr>
          <p:cNvSpPr>
            <a:spLocks noGrp="1"/>
          </p:cNvSpPr>
          <p:nvPr>
            <p:ph type="sldNum" sz="quarter" idx="12"/>
          </p:nvPr>
        </p:nvSpPr>
        <p:spPr/>
        <p:txBody>
          <a:bodyPr/>
          <a:lstStyle/>
          <a:p>
            <a:fld id="{C693080D-A8E2-4E0D-AC5A-D5EE52FCB71D}" type="slidenum">
              <a:rPr lang="nl-BE" smtClean="0"/>
              <a:t>‹nr.›</a:t>
            </a:fld>
            <a:endParaRPr lang="nl-BE"/>
          </a:p>
        </p:txBody>
      </p:sp>
    </p:spTree>
    <p:extLst>
      <p:ext uri="{BB962C8B-B14F-4D97-AF65-F5344CB8AC3E}">
        <p14:creationId xmlns:p14="http://schemas.microsoft.com/office/powerpoint/2010/main" val="317010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837DF3D-2ABE-F532-B213-386F67972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A529350-1387-B091-20DC-2E9C69410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DAFC1A6-8718-1B27-8230-ACD398286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A6F5C-2D46-4471-A084-F54A0C3E8F5E}" type="datetimeFigureOut">
              <a:rPr lang="nl-BE" smtClean="0"/>
              <a:t>8/06/2023</a:t>
            </a:fld>
            <a:endParaRPr lang="nl-BE"/>
          </a:p>
        </p:txBody>
      </p:sp>
      <p:sp>
        <p:nvSpPr>
          <p:cNvPr id="5" name="Tijdelijke aanduiding voor voettekst 4">
            <a:extLst>
              <a:ext uri="{FF2B5EF4-FFF2-40B4-BE49-F238E27FC236}">
                <a16:creationId xmlns:a16="http://schemas.microsoft.com/office/drawing/2014/main" id="{5BB550DE-A4DD-CAB6-3F4C-922D89C78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369C54AA-A44A-956F-6136-A3657A7CFE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3080D-A8E2-4E0D-AC5A-D5EE52FCB71D}" type="slidenum">
              <a:rPr lang="nl-BE" smtClean="0"/>
              <a:t>‹nr.›</a:t>
            </a:fld>
            <a:endParaRPr lang="nl-BE"/>
          </a:p>
        </p:txBody>
      </p:sp>
    </p:spTree>
    <p:extLst>
      <p:ext uri="{BB962C8B-B14F-4D97-AF65-F5344CB8AC3E}">
        <p14:creationId xmlns:p14="http://schemas.microsoft.com/office/powerpoint/2010/main" val="383744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Graphics, grafische vormgeving, ontwerp">
            <a:extLst>
              <a:ext uri="{FF2B5EF4-FFF2-40B4-BE49-F238E27FC236}">
                <a16:creationId xmlns:a16="http://schemas.microsoft.com/office/drawing/2014/main" id="{4A86E3FB-0438-1838-C521-D84F2A2358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87329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529856" y="80597"/>
            <a:ext cx="10515600" cy="1325563"/>
          </a:xfrm>
        </p:spPr>
        <p:txBody>
          <a:bodyPr>
            <a:normAutofit/>
          </a:bodyPr>
          <a:lstStyle/>
          <a:p>
            <a:r>
              <a:rPr lang="nl-BE" sz="5400">
                <a:solidFill>
                  <a:schemeClr val="bg1"/>
                </a:solidFill>
                <a:latin typeface="GarageGothic-Bold" pitchFamily="50" charset="0"/>
              </a:rPr>
              <a:t>STAP 1: Checklist voor je begint</a:t>
            </a:r>
            <a:endParaRPr lang="nl-BE" sz="5400" b="1">
              <a:solidFill>
                <a:schemeClr val="bg1"/>
              </a:solidFill>
              <a:latin typeface="GarageGothic-Bold" pitchFamily="50" charset="0"/>
              <a:cs typeface="Arial" panose="020B0604020202020204" pitchFamily="34" charset="0"/>
            </a:endParaRPr>
          </a:p>
        </p:txBody>
      </p:sp>
      <p:sp>
        <p:nvSpPr>
          <p:cNvPr id="8" name="Rechthoek: met één afgeronde hoek 7">
            <a:extLst>
              <a:ext uri="{FF2B5EF4-FFF2-40B4-BE49-F238E27FC236}">
                <a16:creationId xmlns:a16="http://schemas.microsoft.com/office/drawing/2014/main" id="{B1437DCF-8043-4128-E28D-6E0E37FC4D56}"/>
              </a:ext>
            </a:extLst>
          </p:cNvPr>
          <p:cNvSpPr/>
          <p:nvPr/>
        </p:nvSpPr>
        <p:spPr>
          <a:xfrm>
            <a:off x="1825689" y="1595956"/>
            <a:ext cx="7340082" cy="3825129"/>
          </a:xfrm>
          <a:prstGeom prst="round1Rect">
            <a:avLst/>
          </a:prstGeom>
          <a:solidFill>
            <a:srgbClr val="2F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D00ACA93-974C-B698-25A8-310CEA019C6B}"/>
              </a:ext>
            </a:extLst>
          </p:cNvPr>
          <p:cNvSpPr txBox="1"/>
          <p:nvPr/>
        </p:nvSpPr>
        <p:spPr>
          <a:xfrm>
            <a:off x="2351315" y="1975517"/>
            <a:ext cx="6399246" cy="3108543"/>
          </a:xfrm>
          <a:prstGeom prst="rect">
            <a:avLst/>
          </a:prstGeom>
          <a:noFill/>
        </p:spPr>
        <p:txBody>
          <a:bodyPr wrap="square" rtlCol="0">
            <a:spAutoFit/>
          </a:bodyPr>
          <a:lstStyle/>
          <a:p>
            <a:pPr marL="0" indent="0">
              <a:buNone/>
            </a:pPr>
            <a:r>
              <a:rPr lang="nl-BE" sz="2800" b="1" err="1">
                <a:solidFill>
                  <a:schemeClr val="bg1"/>
                </a:solidFill>
              </a:rPr>
              <a:t>Leerles</a:t>
            </a:r>
            <a:r>
              <a:rPr lang="nl-BE" sz="2800" b="1">
                <a:solidFill>
                  <a:schemeClr val="bg1"/>
                </a:solidFill>
              </a:rPr>
              <a:t>: Leg de juiste contacten</a:t>
            </a:r>
          </a:p>
          <a:p>
            <a:pPr marL="342900" indent="-342900">
              <a:buFont typeface="Arial" panose="020B0604020202020204" pitchFamily="34" charset="0"/>
              <a:buChar char="•"/>
            </a:pPr>
            <a:r>
              <a:rPr lang="nl-BE" sz="2400">
                <a:solidFill>
                  <a:schemeClr val="bg1"/>
                </a:solidFill>
              </a:rPr>
              <a:t> Contacten tussen lokaal bestuur en OC op niveau van de jeugddienst, sportdienst, cultuurdienst vrijetijdsdienst,… </a:t>
            </a:r>
          </a:p>
          <a:p>
            <a:pPr lvl="1"/>
            <a:r>
              <a:rPr lang="nl-BE" sz="2400">
                <a:solidFill>
                  <a:schemeClr val="bg1"/>
                </a:solidFill>
                <a:sym typeface="Wingdings" panose="05000000000000000000" pitchFamily="2" charset="2"/>
              </a:rPr>
              <a:t> </a:t>
            </a:r>
            <a:r>
              <a:rPr lang="nl-BE" sz="2400">
                <a:solidFill>
                  <a:schemeClr val="bg1"/>
                </a:solidFill>
              </a:rPr>
              <a:t>Quick </a:t>
            </a:r>
            <a:r>
              <a:rPr lang="nl-BE" sz="2400" err="1">
                <a:solidFill>
                  <a:schemeClr val="bg1"/>
                </a:solidFill>
              </a:rPr>
              <a:t>wins</a:t>
            </a:r>
            <a:r>
              <a:rPr lang="nl-BE" sz="2400">
                <a:solidFill>
                  <a:schemeClr val="bg1"/>
                </a:solidFill>
              </a:rPr>
              <a:t>: bv zwembad open stellen in Arendonk</a:t>
            </a:r>
          </a:p>
          <a:p>
            <a:pPr marL="342900" indent="-342900">
              <a:buFont typeface="Arial" panose="020B0604020202020204" pitchFamily="34" charset="0"/>
              <a:buChar char="•"/>
            </a:pPr>
            <a:r>
              <a:rPr lang="nl-BE" sz="2400">
                <a:solidFill>
                  <a:schemeClr val="bg1"/>
                </a:solidFill>
              </a:rPr>
              <a:t>Breder kijken welke partners nog interessant zijn</a:t>
            </a:r>
          </a:p>
        </p:txBody>
      </p:sp>
    </p:spTree>
    <p:extLst>
      <p:ext uri="{BB962C8B-B14F-4D97-AF65-F5344CB8AC3E}">
        <p14:creationId xmlns:p14="http://schemas.microsoft.com/office/powerpoint/2010/main" val="339760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838200" y="365125"/>
            <a:ext cx="10515600" cy="1325563"/>
          </a:xfrm>
        </p:spPr>
        <p:txBody>
          <a:bodyPr>
            <a:normAutofit/>
          </a:bodyPr>
          <a:lstStyle/>
          <a:p>
            <a:r>
              <a:rPr lang="nl-BE" sz="5400">
                <a:solidFill>
                  <a:schemeClr val="bg1"/>
                </a:solidFill>
                <a:latin typeface="GarageGothic-Bold" pitchFamily="50" charset="0"/>
              </a:rPr>
              <a:t>STAP 2: Werven van vrijwilligers</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838200" y="1825624"/>
            <a:ext cx="10515600" cy="5032375"/>
          </a:xfrm>
        </p:spPr>
        <p:txBody>
          <a:bodyPr>
            <a:normAutofit/>
          </a:bodyPr>
          <a:lstStyle/>
          <a:p>
            <a:pPr marL="0" indent="0">
              <a:buNone/>
            </a:pPr>
            <a:r>
              <a:rPr lang="nl-BE">
                <a:solidFill>
                  <a:schemeClr val="bg1"/>
                </a:solidFill>
              </a:rPr>
              <a:t>Wij geloven in jeugdwerk voor en door jongeren (+16j)</a:t>
            </a:r>
          </a:p>
          <a:p>
            <a:pPr marL="0" indent="0">
              <a:buNone/>
            </a:pPr>
            <a:endParaRPr lang="nl-BE">
              <a:solidFill>
                <a:schemeClr val="bg1"/>
              </a:solidFill>
            </a:endParaRPr>
          </a:p>
          <a:p>
            <a:r>
              <a:rPr lang="nl-BE">
                <a:solidFill>
                  <a:schemeClr val="bg1"/>
                </a:solidFill>
              </a:rPr>
              <a:t>3 soorten vrijwilligers:</a:t>
            </a:r>
            <a:br>
              <a:rPr lang="nl-BE">
                <a:solidFill>
                  <a:schemeClr val="bg1"/>
                </a:solidFill>
              </a:rPr>
            </a:br>
            <a:r>
              <a:rPr lang="nl-BE">
                <a:solidFill>
                  <a:schemeClr val="bg1"/>
                </a:solidFill>
              </a:rPr>
              <a:t>Ideaal = een mix</a:t>
            </a:r>
          </a:p>
          <a:p>
            <a:pPr marL="0" indent="0">
              <a:buNone/>
            </a:pPr>
            <a:endParaRPr lang="nl-BE">
              <a:solidFill>
                <a:schemeClr val="bg1"/>
              </a:solidFill>
            </a:endParaRPr>
          </a:p>
          <a:p>
            <a:pPr marL="457200" lvl="1" indent="0">
              <a:buNone/>
            </a:pPr>
            <a:endParaRPr lang="nl-BE">
              <a:solidFill>
                <a:schemeClr val="bg1"/>
              </a:solidFill>
            </a:endParaRPr>
          </a:p>
        </p:txBody>
      </p:sp>
      <p:pic>
        <p:nvPicPr>
          <p:cNvPr id="3" name="Afbeelding 2">
            <a:extLst>
              <a:ext uri="{FF2B5EF4-FFF2-40B4-BE49-F238E27FC236}">
                <a16:creationId xmlns:a16="http://schemas.microsoft.com/office/drawing/2014/main" id="{A3B603A1-D7B1-4FB5-3BB9-D70C2CE897E2}"/>
              </a:ext>
            </a:extLst>
          </p:cNvPr>
          <p:cNvPicPr>
            <a:picLocks noChangeAspect="1"/>
          </p:cNvPicPr>
          <p:nvPr/>
        </p:nvPicPr>
        <p:blipFill>
          <a:blip r:embed="rId3"/>
          <a:stretch>
            <a:fillRect/>
          </a:stretch>
        </p:blipFill>
        <p:spPr>
          <a:xfrm>
            <a:off x="1666662" y="3929015"/>
            <a:ext cx="1658058" cy="2002485"/>
          </a:xfrm>
          <a:prstGeom prst="rect">
            <a:avLst/>
          </a:prstGeom>
        </p:spPr>
      </p:pic>
      <p:pic>
        <p:nvPicPr>
          <p:cNvPr id="7" name="Afbeelding 6">
            <a:extLst>
              <a:ext uri="{FF2B5EF4-FFF2-40B4-BE49-F238E27FC236}">
                <a16:creationId xmlns:a16="http://schemas.microsoft.com/office/drawing/2014/main" id="{C05BDEDB-8875-165A-E970-D7FD682D543D}"/>
              </a:ext>
            </a:extLst>
          </p:cNvPr>
          <p:cNvPicPr>
            <a:picLocks noChangeAspect="1"/>
          </p:cNvPicPr>
          <p:nvPr/>
        </p:nvPicPr>
        <p:blipFill>
          <a:blip r:embed="rId4"/>
          <a:stretch>
            <a:fillRect/>
          </a:stretch>
        </p:blipFill>
        <p:spPr>
          <a:xfrm>
            <a:off x="4448986" y="3965214"/>
            <a:ext cx="1767993" cy="1996613"/>
          </a:xfrm>
          <a:prstGeom prst="rect">
            <a:avLst/>
          </a:prstGeom>
        </p:spPr>
      </p:pic>
      <p:pic>
        <p:nvPicPr>
          <p:cNvPr id="9" name="Afbeelding 8">
            <a:extLst>
              <a:ext uri="{FF2B5EF4-FFF2-40B4-BE49-F238E27FC236}">
                <a16:creationId xmlns:a16="http://schemas.microsoft.com/office/drawing/2014/main" id="{B165AE99-8706-0770-E588-71CE5883DD13}"/>
              </a:ext>
            </a:extLst>
          </p:cNvPr>
          <p:cNvPicPr>
            <a:picLocks noChangeAspect="1"/>
          </p:cNvPicPr>
          <p:nvPr/>
        </p:nvPicPr>
        <p:blipFill>
          <a:blip r:embed="rId5"/>
          <a:stretch>
            <a:fillRect/>
          </a:stretch>
        </p:blipFill>
        <p:spPr>
          <a:xfrm>
            <a:off x="6807453" y="3993440"/>
            <a:ext cx="2636630" cy="1940162"/>
          </a:xfrm>
          <a:prstGeom prst="rect">
            <a:avLst/>
          </a:prstGeom>
        </p:spPr>
      </p:pic>
      <p:sp>
        <p:nvSpPr>
          <p:cNvPr id="10" name="Tekstvak 9">
            <a:extLst>
              <a:ext uri="{FF2B5EF4-FFF2-40B4-BE49-F238E27FC236}">
                <a16:creationId xmlns:a16="http://schemas.microsoft.com/office/drawing/2014/main" id="{E565C676-BBB3-B515-2F22-6D7F2ED25BAD}"/>
              </a:ext>
            </a:extLst>
          </p:cNvPr>
          <p:cNvSpPr txBox="1"/>
          <p:nvPr/>
        </p:nvSpPr>
        <p:spPr>
          <a:xfrm>
            <a:off x="1063688" y="5998968"/>
            <a:ext cx="2921561" cy="369332"/>
          </a:xfrm>
          <a:prstGeom prst="rect">
            <a:avLst/>
          </a:prstGeom>
          <a:noFill/>
        </p:spPr>
        <p:txBody>
          <a:bodyPr wrap="square" rtlCol="0">
            <a:spAutoFit/>
          </a:bodyPr>
          <a:lstStyle/>
          <a:p>
            <a:r>
              <a:rPr lang="nl-BE">
                <a:solidFill>
                  <a:schemeClr val="bg1"/>
                </a:solidFill>
              </a:rPr>
              <a:t>1. Lokaal actieve vrijwilliger</a:t>
            </a:r>
          </a:p>
        </p:txBody>
      </p:sp>
      <p:sp>
        <p:nvSpPr>
          <p:cNvPr id="11" name="Tekstvak 10">
            <a:extLst>
              <a:ext uri="{FF2B5EF4-FFF2-40B4-BE49-F238E27FC236}">
                <a16:creationId xmlns:a16="http://schemas.microsoft.com/office/drawing/2014/main" id="{82AD3D65-19A7-FCC7-8C2B-DF8A3CF3EAD0}"/>
              </a:ext>
            </a:extLst>
          </p:cNvPr>
          <p:cNvSpPr txBox="1"/>
          <p:nvPr/>
        </p:nvSpPr>
        <p:spPr>
          <a:xfrm>
            <a:off x="3985249" y="5998968"/>
            <a:ext cx="2695469" cy="646331"/>
          </a:xfrm>
          <a:prstGeom prst="rect">
            <a:avLst/>
          </a:prstGeom>
          <a:noFill/>
        </p:spPr>
        <p:txBody>
          <a:bodyPr wrap="square" rtlCol="0">
            <a:spAutoFit/>
          </a:bodyPr>
          <a:lstStyle/>
          <a:p>
            <a:pPr algn="ctr"/>
            <a:r>
              <a:rPr lang="nl-BE">
                <a:solidFill>
                  <a:schemeClr val="bg1"/>
                </a:solidFill>
              </a:rPr>
              <a:t>2. Ervaringsdeskundige vrijwilliger</a:t>
            </a:r>
          </a:p>
        </p:txBody>
      </p:sp>
      <p:sp>
        <p:nvSpPr>
          <p:cNvPr id="12" name="Tekstvak 11">
            <a:extLst>
              <a:ext uri="{FF2B5EF4-FFF2-40B4-BE49-F238E27FC236}">
                <a16:creationId xmlns:a16="http://schemas.microsoft.com/office/drawing/2014/main" id="{FEFEE2E1-12EF-613C-817C-CFC1013C6842}"/>
              </a:ext>
            </a:extLst>
          </p:cNvPr>
          <p:cNvSpPr txBox="1"/>
          <p:nvPr/>
        </p:nvSpPr>
        <p:spPr>
          <a:xfrm>
            <a:off x="6642200" y="6001070"/>
            <a:ext cx="2695469" cy="646331"/>
          </a:xfrm>
          <a:prstGeom prst="rect">
            <a:avLst/>
          </a:prstGeom>
          <a:noFill/>
        </p:spPr>
        <p:txBody>
          <a:bodyPr wrap="square" rtlCol="0">
            <a:spAutoFit/>
          </a:bodyPr>
          <a:lstStyle/>
          <a:p>
            <a:pPr algn="ctr"/>
            <a:r>
              <a:rPr lang="nl-BE">
                <a:solidFill>
                  <a:schemeClr val="bg1"/>
                </a:solidFill>
              </a:rPr>
              <a:t>3. Lokale verenigingen die als groep komen</a:t>
            </a:r>
          </a:p>
        </p:txBody>
      </p:sp>
    </p:spTree>
    <p:extLst>
      <p:ext uri="{BB962C8B-B14F-4D97-AF65-F5344CB8AC3E}">
        <p14:creationId xmlns:p14="http://schemas.microsoft.com/office/powerpoint/2010/main" val="349214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descr="Afbeelding met persoon, binnen, groep, mensen&#10;&#10;Automatisch gegenereerde beschrijving">
            <a:extLst>
              <a:ext uri="{FF2B5EF4-FFF2-40B4-BE49-F238E27FC236}">
                <a16:creationId xmlns:a16="http://schemas.microsoft.com/office/drawing/2014/main" id="{C12F809E-9E5D-E9B6-7673-4DE655E0EF24}"/>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6" name="Tijdelijke aanduiding voor inhoud 5">
            <a:extLst>
              <a:ext uri="{FF2B5EF4-FFF2-40B4-BE49-F238E27FC236}">
                <a16:creationId xmlns:a16="http://schemas.microsoft.com/office/drawing/2014/main" id="{95F4E3BF-6A73-4046-E5E8-7BADF62CA22B}"/>
              </a:ext>
            </a:extLst>
          </p:cNvPr>
          <p:cNvSpPr>
            <a:spLocks noGrp="1"/>
          </p:cNvSpPr>
          <p:nvPr>
            <p:ph idx="1"/>
          </p:nvPr>
        </p:nvSpPr>
        <p:spPr>
          <a:xfrm>
            <a:off x="0" y="1132114"/>
            <a:ext cx="5301343" cy="2939143"/>
          </a:xfrm>
          <a:prstGeom prst="round1Rect">
            <a:avLst/>
          </a:prstGeom>
          <a:solidFill>
            <a:srgbClr val="D83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nl-BE" sz="2400"/>
              <a:t>“</a:t>
            </a:r>
            <a:r>
              <a:rPr lang="nl-BE" sz="2400" i="1"/>
              <a:t>De meerwaarde van vrijwilligers is dat ze niet overkomen als een officiële assistent. Het gebeurt al té vaak op zo’n officiële manier.” </a:t>
            </a:r>
          </a:p>
          <a:p>
            <a:pPr marL="0" indent="0" algn="ctr">
              <a:buNone/>
            </a:pPr>
            <a:r>
              <a:rPr lang="nl-BE" sz="1600"/>
              <a:t>- Sien, medewerken opvangcentrum Scherpenheuvel</a:t>
            </a:r>
          </a:p>
        </p:txBody>
      </p:sp>
      <p:pic>
        <p:nvPicPr>
          <p:cNvPr id="2052" name="Picture 4" descr="Smiley icon PNG and SVG Vector Free Download">
            <a:extLst>
              <a:ext uri="{FF2B5EF4-FFF2-40B4-BE49-F238E27FC236}">
                <a16:creationId xmlns:a16="http://schemas.microsoft.com/office/drawing/2014/main" id="{D104CE8F-8837-BE81-A6D9-12B81964C4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0636" y="1870691"/>
            <a:ext cx="415309" cy="415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miley icon PNG and SVG Vector Free Download">
            <a:extLst>
              <a:ext uri="{FF2B5EF4-FFF2-40B4-BE49-F238E27FC236}">
                <a16:creationId xmlns:a16="http://schemas.microsoft.com/office/drawing/2014/main" id="{ACC855EF-B0D7-E324-E102-D5B7270EE8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8029" y="1956221"/>
            <a:ext cx="292457" cy="292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miley icon PNG and SVG Vector Free Download">
            <a:extLst>
              <a:ext uri="{FF2B5EF4-FFF2-40B4-BE49-F238E27FC236}">
                <a16:creationId xmlns:a16="http://schemas.microsoft.com/office/drawing/2014/main" id="{F414AA3E-A6B3-989F-B5C9-C81C6A9F18F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0443" y="2102449"/>
            <a:ext cx="415309" cy="4153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miley icon PNG and SVG Vector Free Download">
            <a:extLst>
              <a:ext uri="{FF2B5EF4-FFF2-40B4-BE49-F238E27FC236}">
                <a16:creationId xmlns:a16="http://schemas.microsoft.com/office/drawing/2014/main" id="{F08AE4C1-EDC3-89B3-8E69-8BC4C89DD82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5506" y="2705878"/>
            <a:ext cx="1033413" cy="103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3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838200" y="365125"/>
            <a:ext cx="10515600" cy="1325563"/>
          </a:xfrm>
        </p:spPr>
        <p:txBody>
          <a:bodyPr>
            <a:normAutofit fontScale="90000"/>
          </a:bodyPr>
          <a:lstStyle/>
          <a:p>
            <a:r>
              <a:rPr lang="nl-BE" sz="5400">
                <a:solidFill>
                  <a:schemeClr val="bg1"/>
                </a:solidFill>
                <a:latin typeface="GarageGothic-Bold" pitchFamily="50" charset="0"/>
              </a:rPr>
              <a:t>STAP 3: Voorbereiding van de vrijwilligers: </a:t>
            </a:r>
            <a:r>
              <a:rPr lang="nl-BE" sz="5400" b="1">
                <a:solidFill>
                  <a:schemeClr val="bg1"/>
                </a:solidFill>
                <a:latin typeface="GarageGothic-Bold" pitchFamily="50" charset="0"/>
              </a:rPr>
              <a:t>Startmoment</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D0C78E29-7638-F7FA-C0EA-9BA362C7F59F}"/>
              </a:ext>
            </a:extLst>
          </p:cNvPr>
          <p:cNvSpPr>
            <a:spLocks noGrp="1"/>
          </p:cNvSpPr>
          <p:nvPr>
            <p:ph idx="1"/>
          </p:nvPr>
        </p:nvSpPr>
        <p:spPr>
          <a:xfrm>
            <a:off x="838200" y="1825625"/>
            <a:ext cx="10515600" cy="4351338"/>
          </a:xfrm>
        </p:spPr>
        <p:txBody>
          <a:bodyPr>
            <a:normAutofit/>
          </a:bodyPr>
          <a:lstStyle/>
          <a:p>
            <a:r>
              <a:rPr lang="nl-BE" b="1">
                <a:solidFill>
                  <a:schemeClr val="bg1"/>
                </a:solidFill>
              </a:rPr>
              <a:t>Maak kennis </a:t>
            </a:r>
            <a:r>
              <a:rPr lang="nl-BE">
                <a:solidFill>
                  <a:schemeClr val="bg1"/>
                </a:solidFill>
              </a:rPr>
              <a:t>met: het project, elkaar, het centrum, de projectmedewerker,…</a:t>
            </a:r>
          </a:p>
          <a:p>
            <a:r>
              <a:rPr lang="nl-BE" b="1">
                <a:solidFill>
                  <a:schemeClr val="bg1"/>
                </a:solidFill>
              </a:rPr>
              <a:t>Leer bij</a:t>
            </a:r>
            <a:r>
              <a:rPr lang="nl-BE">
                <a:solidFill>
                  <a:schemeClr val="bg1"/>
                </a:solidFill>
              </a:rPr>
              <a:t>: Hoe ga je om met kinderen en jongeren met een vluchtverhaal?</a:t>
            </a:r>
          </a:p>
          <a:p>
            <a:pPr lvl="1"/>
            <a:r>
              <a:rPr lang="nl-BE" u="sng">
                <a:solidFill>
                  <a:schemeClr val="bg1"/>
                </a:solidFill>
              </a:rPr>
              <a:t>Wereldspelers.be </a:t>
            </a:r>
          </a:p>
          <a:p>
            <a:r>
              <a:rPr lang="nl-BE" b="1">
                <a:solidFill>
                  <a:schemeClr val="bg1"/>
                </a:solidFill>
              </a:rPr>
              <a:t>Verwachtingen</a:t>
            </a:r>
            <a:r>
              <a:rPr lang="nl-BE">
                <a:solidFill>
                  <a:schemeClr val="bg1"/>
                </a:solidFill>
              </a:rPr>
              <a:t> en </a:t>
            </a:r>
            <a:r>
              <a:rPr lang="nl-BE" b="1">
                <a:solidFill>
                  <a:schemeClr val="bg1"/>
                </a:solidFill>
              </a:rPr>
              <a:t>engagementen</a:t>
            </a:r>
            <a:endParaRPr lang="nl-BE">
              <a:solidFill>
                <a:schemeClr val="bg1"/>
              </a:solidFill>
            </a:endParaRPr>
          </a:p>
          <a:p>
            <a:r>
              <a:rPr lang="nl-BE" b="1">
                <a:solidFill>
                  <a:schemeClr val="bg1"/>
                </a:solidFill>
              </a:rPr>
              <a:t>Plan</a:t>
            </a:r>
            <a:r>
              <a:rPr lang="nl-BE">
                <a:solidFill>
                  <a:schemeClr val="bg1"/>
                </a:solidFill>
              </a:rPr>
              <a:t> de eerste activiteiten</a:t>
            </a:r>
          </a:p>
          <a:p>
            <a:pPr lvl="1"/>
            <a:r>
              <a:rPr lang="nl-BE">
                <a:solidFill>
                  <a:schemeClr val="bg1"/>
                </a:solidFill>
                <a:sym typeface="Wingdings" panose="05000000000000000000" pitchFamily="2" charset="2"/>
              </a:rPr>
              <a:t>Eigenaarschap aan de vrijwilligers</a:t>
            </a:r>
          </a:p>
        </p:txBody>
      </p:sp>
    </p:spTree>
    <p:extLst>
      <p:ext uri="{BB962C8B-B14F-4D97-AF65-F5344CB8AC3E}">
        <p14:creationId xmlns:p14="http://schemas.microsoft.com/office/powerpoint/2010/main" val="1290572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838200" y="365125"/>
            <a:ext cx="6383694" cy="1325563"/>
          </a:xfrm>
        </p:spPr>
        <p:txBody>
          <a:bodyPr>
            <a:normAutofit fontScale="90000"/>
          </a:bodyPr>
          <a:lstStyle/>
          <a:p>
            <a:r>
              <a:rPr lang="nl-BE" sz="5400">
                <a:solidFill>
                  <a:schemeClr val="bg1"/>
                </a:solidFill>
                <a:latin typeface="GarageGothic-Bold" pitchFamily="50" charset="0"/>
              </a:rPr>
              <a:t>STAP 4: Voorbereiding van de bewoners</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707571" y="2141537"/>
            <a:ext cx="10515600" cy="4351338"/>
          </a:xfrm>
        </p:spPr>
        <p:txBody>
          <a:bodyPr>
            <a:normAutofit lnSpcReduction="10000"/>
          </a:bodyPr>
          <a:lstStyle/>
          <a:p>
            <a:r>
              <a:rPr lang="nl-BE" b="1">
                <a:solidFill>
                  <a:schemeClr val="bg1"/>
                </a:solidFill>
              </a:rPr>
              <a:t>Communicatie</a:t>
            </a:r>
            <a:r>
              <a:rPr lang="nl-BE">
                <a:solidFill>
                  <a:schemeClr val="bg1"/>
                </a:solidFill>
              </a:rPr>
              <a:t> met de </a:t>
            </a:r>
            <a:r>
              <a:rPr lang="nl-BE" b="1">
                <a:solidFill>
                  <a:schemeClr val="bg1"/>
                </a:solidFill>
              </a:rPr>
              <a:t>bewoners</a:t>
            </a:r>
            <a:r>
              <a:rPr lang="nl-BE">
                <a:solidFill>
                  <a:schemeClr val="bg1"/>
                </a:solidFill>
              </a:rPr>
              <a:t> </a:t>
            </a:r>
          </a:p>
          <a:p>
            <a:pPr lvl="1"/>
            <a:r>
              <a:rPr lang="nl-BE">
                <a:solidFill>
                  <a:schemeClr val="bg1"/>
                </a:solidFill>
              </a:rPr>
              <a:t>Begeleiders opvangcentrum</a:t>
            </a:r>
          </a:p>
          <a:p>
            <a:pPr marL="457200" lvl="1" indent="0">
              <a:buNone/>
            </a:pPr>
            <a:endParaRPr lang="nl-BE">
              <a:solidFill>
                <a:schemeClr val="bg1"/>
              </a:solidFill>
            </a:endParaRPr>
          </a:p>
          <a:p>
            <a:r>
              <a:rPr lang="nl-BE" b="1">
                <a:solidFill>
                  <a:schemeClr val="bg1"/>
                </a:solidFill>
              </a:rPr>
              <a:t>Infosessie</a:t>
            </a:r>
          </a:p>
          <a:p>
            <a:pPr lvl="1"/>
            <a:r>
              <a:rPr lang="nl-BE">
                <a:solidFill>
                  <a:schemeClr val="bg1"/>
                </a:solidFill>
              </a:rPr>
              <a:t>Betrek ouders, in zoveel mogelijk talen</a:t>
            </a:r>
          </a:p>
          <a:p>
            <a:pPr lvl="2"/>
            <a:r>
              <a:rPr lang="nl-BE">
                <a:solidFill>
                  <a:schemeClr val="bg1"/>
                </a:solidFill>
              </a:rPr>
              <a:t>Vrijwilligers!</a:t>
            </a:r>
          </a:p>
          <a:p>
            <a:pPr lvl="1"/>
            <a:r>
              <a:rPr lang="nl-BE">
                <a:solidFill>
                  <a:schemeClr val="bg1"/>
                </a:solidFill>
              </a:rPr>
              <a:t>Maak het belang van vrije tijd duidelijk</a:t>
            </a:r>
          </a:p>
          <a:p>
            <a:pPr marL="457200" lvl="1" indent="0">
              <a:buNone/>
            </a:pPr>
            <a:r>
              <a:rPr lang="nl-BE">
                <a:solidFill>
                  <a:schemeClr val="bg1"/>
                </a:solidFill>
                <a:sym typeface="Wingdings" panose="05000000000000000000" pitchFamily="2" charset="2"/>
              </a:rPr>
              <a:t>	 </a:t>
            </a:r>
            <a:r>
              <a:rPr lang="nl-BE" u="sng">
                <a:solidFill>
                  <a:schemeClr val="bg1"/>
                </a:solidFill>
                <a:sym typeface="Wingdings" panose="05000000000000000000" pitchFamily="2" charset="2"/>
              </a:rPr>
              <a:t>Navigateyouth.be </a:t>
            </a:r>
          </a:p>
          <a:p>
            <a:pPr lvl="1"/>
            <a:r>
              <a:rPr lang="nl-BE">
                <a:solidFill>
                  <a:schemeClr val="bg1"/>
                </a:solidFill>
                <a:sym typeface="Wingdings" panose="05000000000000000000" pitchFamily="2" charset="2"/>
              </a:rPr>
              <a:t>Herhaal de sessie later in het project</a:t>
            </a:r>
          </a:p>
          <a:p>
            <a:pPr lvl="2"/>
            <a:r>
              <a:rPr lang="nl-BE">
                <a:solidFill>
                  <a:schemeClr val="bg1"/>
                </a:solidFill>
                <a:sym typeface="Wingdings" panose="05000000000000000000" pitchFamily="2" charset="2"/>
              </a:rPr>
              <a:t>Nieuwe bewoners</a:t>
            </a:r>
          </a:p>
          <a:p>
            <a:pPr lvl="2"/>
            <a:r>
              <a:rPr lang="nl-BE">
                <a:solidFill>
                  <a:schemeClr val="bg1"/>
                </a:solidFill>
                <a:sym typeface="Wingdings" panose="05000000000000000000" pitchFamily="2" charset="2"/>
              </a:rPr>
              <a:t>Sleutelmomenten in het jaar</a:t>
            </a:r>
          </a:p>
          <a:p>
            <a:pPr lvl="2"/>
            <a:r>
              <a:rPr lang="nl-BE">
                <a:solidFill>
                  <a:schemeClr val="bg1"/>
                </a:solidFill>
                <a:sym typeface="Wingdings" panose="05000000000000000000" pitchFamily="2" charset="2"/>
              </a:rPr>
              <a:t>Eventueel </a:t>
            </a:r>
            <a:r>
              <a:rPr lang="nl-BE" err="1">
                <a:solidFill>
                  <a:schemeClr val="bg1"/>
                </a:solidFill>
                <a:sym typeface="Wingdings" panose="05000000000000000000" pitchFamily="2" charset="2"/>
              </a:rPr>
              <a:t>ism</a:t>
            </a:r>
            <a:r>
              <a:rPr lang="nl-BE">
                <a:solidFill>
                  <a:schemeClr val="bg1"/>
                </a:solidFill>
                <a:sym typeface="Wingdings" panose="05000000000000000000" pitchFamily="2" charset="2"/>
              </a:rPr>
              <a:t> lokaal bestuur</a:t>
            </a:r>
            <a:endParaRPr lang="nl-BE">
              <a:solidFill>
                <a:schemeClr val="bg1"/>
              </a:solidFill>
            </a:endParaRPr>
          </a:p>
        </p:txBody>
      </p:sp>
      <p:pic>
        <p:nvPicPr>
          <p:cNvPr id="3" name="Afbeelding 2">
            <a:extLst>
              <a:ext uri="{FF2B5EF4-FFF2-40B4-BE49-F238E27FC236}">
                <a16:creationId xmlns:a16="http://schemas.microsoft.com/office/drawing/2014/main" id="{D319159F-9A16-9DB0-7453-FF016BDAD642}"/>
              </a:ext>
            </a:extLst>
          </p:cNvPr>
          <p:cNvPicPr>
            <a:picLocks noChangeAspect="1"/>
          </p:cNvPicPr>
          <p:nvPr/>
        </p:nvPicPr>
        <p:blipFill>
          <a:blip r:embed="rId3"/>
          <a:stretch>
            <a:fillRect/>
          </a:stretch>
        </p:blipFill>
        <p:spPr>
          <a:xfrm>
            <a:off x="7361853" y="-33795"/>
            <a:ext cx="4830147" cy="6891795"/>
          </a:xfrm>
          <a:prstGeom prst="rect">
            <a:avLst/>
          </a:prstGeom>
        </p:spPr>
      </p:pic>
    </p:spTree>
    <p:extLst>
      <p:ext uri="{BB962C8B-B14F-4D97-AF65-F5344CB8AC3E}">
        <p14:creationId xmlns:p14="http://schemas.microsoft.com/office/powerpoint/2010/main" val="467423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838200" y="365125"/>
            <a:ext cx="10515600" cy="1325563"/>
          </a:xfrm>
        </p:spPr>
        <p:txBody>
          <a:bodyPr>
            <a:normAutofit/>
          </a:bodyPr>
          <a:lstStyle/>
          <a:p>
            <a:r>
              <a:rPr lang="nl-BE" sz="5400">
                <a:solidFill>
                  <a:schemeClr val="bg1"/>
                </a:solidFill>
                <a:latin typeface="GarageGothic-Bold" pitchFamily="50" charset="0"/>
              </a:rPr>
              <a:t>STAP 5: In-fase: een eerste activiteit</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D0C78E29-7638-F7FA-C0EA-9BA362C7F59F}"/>
              </a:ext>
            </a:extLst>
          </p:cNvPr>
          <p:cNvSpPr>
            <a:spLocks noGrp="1"/>
          </p:cNvSpPr>
          <p:nvPr>
            <p:ph idx="1"/>
          </p:nvPr>
        </p:nvSpPr>
        <p:spPr>
          <a:xfrm>
            <a:off x="838200" y="1825625"/>
            <a:ext cx="10515600" cy="4351338"/>
          </a:xfrm>
        </p:spPr>
        <p:txBody>
          <a:bodyPr>
            <a:normAutofit/>
          </a:bodyPr>
          <a:lstStyle/>
          <a:p>
            <a:pPr marL="0" indent="0">
              <a:buNone/>
            </a:pPr>
            <a:r>
              <a:rPr lang="nl-BE" b="1">
                <a:solidFill>
                  <a:schemeClr val="bg1"/>
                </a:solidFill>
              </a:rPr>
              <a:t>Tips voor een succesvolle eerste activiteit:</a:t>
            </a:r>
          </a:p>
          <a:p>
            <a:pPr marL="0" indent="0">
              <a:buNone/>
            </a:pPr>
            <a:endParaRPr lang="nl-BE">
              <a:solidFill>
                <a:schemeClr val="bg1"/>
              </a:solidFill>
            </a:endParaRPr>
          </a:p>
          <a:p>
            <a:r>
              <a:rPr lang="nl-BE">
                <a:solidFill>
                  <a:schemeClr val="bg1"/>
                </a:solidFill>
              </a:rPr>
              <a:t>Affiches met herkenbare lay-out </a:t>
            </a:r>
          </a:p>
          <a:p>
            <a:r>
              <a:rPr lang="nl-BE">
                <a:solidFill>
                  <a:schemeClr val="bg1"/>
                </a:solidFill>
              </a:rPr>
              <a:t>Maak duidelijke </a:t>
            </a:r>
            <a:r>
              <a:rPr lang="nl-BE" b="1">
                <a:solidFill>
                  <a:schemeClr val="bg1"/>
                </a:solidFill>
              </a:rPr>
              <a:t>afspraken</a:t>
            </a:r>
            <a:r>
              <a:rPr lang="nl-BE">
                <a:solidFill>
                  <a:schemeClr val="bg1"/>
                </a:solidFill>
              </a:rPr>
              <a:t> met </a:t>
            </a:r>
            <a:r>
              <a:rPr lang="nl-BE" b="1">
                <a:solidFill>
                  <a:schemeClr val="bg1"/>
                </a:solidFill>
              </a:rPr>
              <a:t>vrijwilligers en het centrum</a:t>
            </a:r>
          </a:p>
          <a:p>
            <a:r>
              <a:rPr lang="nl-BE">
                <a:solidFill>
                  <a:schemeClr val="bg1"/>
                </a:solidFill>
              </a:rPr>
              <a:t>Een </a:t>
            </a:r>
            <a:r>
              <a:rPr lang="nl-BE" b="1">
                <a:solidFill>
                  <a:schemeClr val="bg1"/>
                </a:solidFill>
              </a:rPr>
              <a:t>goede voorbereiding</a:t>
            </a:r>
            <a:endParaRPr lang="nl-BE">
              <a:solidFill>
                <a:schemeClr val="bg1"/>
              </a:solidFill>
            </a:endParaRPr>
          </a:p>
          <a:p>
            <a:pPr lvl="1"/>
            <a:r>
              <a:rPr lang="nl-BE">
                <a:solidFill>
                  <a:schemeClr val="bg1"/>
                </a:solidFill>
              </a:rPr>
              <a:t>Organiseer een laagdrempelige activiteit bv met open aanbod</a:t>
            </a:r>
          </a:p>
          <a:p>
            <a:r>
              <a:rPr lang="nl-BE">
                <a:solidFill>
                  <a:schemeClr val="bg1"/>
                </a:solidFill>
              </a:rPr>
              <a:t>Projectmedewerker en begeleider centrum aanwezig</a:t>
            </a:r>
          </a:p>
          <a:p>
            <a:pPr lvl="1"/>
            <a:r>
              <a:rPr lang="nl-BE">
                <a:solidFill>
                  <a:schemeClr val="bg1"/>
                </a:solidFill>
              </a:rPr>
              <a:t>Vertrouwen en herkenbaarheid opbouwen</a:t>
            </a:r>
          </a:p>
          <a:p>
            <a:r>
              <a:rPr lang="nl-BE" b="1">
                <a:solidFill>
                  <a:schemeClr val="bg1"/>
                </a:solidFill>
              </a:rPr>
              <a:t>Evalueer</a:t>
            </a:r>
            <a:endParaRPr lang="nl-BE">
              <a:solidFill>
                <a:schemeClr val="bg1"/>
              </a:solidFill>
            </a:endParaRPr>
          </a:p>
          <a:p>
            <a:endParaRPr lang="nl-BE">
              <a:solidFill>
                <a:schemeClr val="bg1"/>
              </a:solidFill>
              <a:latin typeface="Josefin Sans Light" panose="00000400000000000000" pitchFamily="2" charset="0"/>
            </a:endParaRPr>
          </a:p>
          <a:p>
            <a:endParaRPr lang="nl-BE">
              <a:solidFill>
                <a:schemeClr val="bg1"/>
              </a:solidFill>
              <a:latin typeface="Josefin Sans Light" panose="00000400000000000000" pitchFamily="2" charset="0"/>
            </a:endParaRPr>
          </a:p>
          <a:p>
            <a:pPr marL="0" indent="0">
              <a:buNone/>
            </a:pPr>
            <a:endParaRPr lang="nl-BE">
              <a:solidFill>
                <a:schemeClr val="bg1"/>
              </a:solidFill>
              <a:latin typeface="Josefin Sans Light" panose="00000400000000000000" pitchFamily="2" charset="0"/>
            </a:endParaRPr>
          </a:p>
          <a:p>
            <a:endParaRPr lang="nl-BE">
              <a:solidFill>
                <a:schemeClr val="bg1"/>
              </a:solidFill>
              <a:latin typeface="Josefin Sans Light" panose="00000400000000000000" pitchFamily="2" charset="0"/>
            </a:endParaRPr>
          </a:p>
        </p:txBody>
      </p:sp>
    </p:spTree>
    <p:extLst>
      <p:ext uri="{BB962C8B-B14F-4D97-AF65-F5344CB8AC3E}">
        <p14:creationId xmlns:p14="http://schemas.microsoft.com/office/powerpoint/2010/main" val="2475212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838200" y="365125"/>
            <a:ext cx="5739882" cy="1325563"/>
          </a:xfrm>
        </p:spPr>
        <p:txBody>
          <a:bodyPr>
            <a:normAutofit fontScale="90000"/>
          </a:bodyPr>
          <a:lstStyle/>
          <a:p>
            <a:r>
              <a:rPr lang="nl-BE" sz="5400">
                <a:solidFill>
                  <a:schemeClr val="bg1"/>
                </a:solidFill>
                <a:latin typeface="GarageGothic-Bold" pitchFamily="50" charset="0"/>
              </a:rPr>
              <a:t>STAP 5: In-fase: een eerste activiteit</a:t>
            </a:r>
            <a:endParaRPr lang="nl-BE" sz="5400" b="1">
              <a:solidFill>
                <a:schemeClr val="bg1"/>
              </a:solidFill>
              <a:latin typeface="GarageGothic-Bold" pitchFamily="50" charset="0"/>
              <a:cs typeface="Arial" panose="020B0604020202020204" pitchFamily="34" charset="0"/>
            </a:endParaRPr>
          </a:p>
        </p:txBody>
      </p:sp>
      <p:pic>
        <p:nvPicPr>
          <p:cNvPr id="8" name="Tijdelijke aanduiding voor inhoud 7" descr="Afbeelding met buiten, boom, grond, plant&#10;&#10;Automatisch gegenereerde beschrijving">
            <a:extLst>
              <a:ext uri="{FF2B5EF4-FFF2-40B4-BE49-F238E27FC236}">
                <a16:creationId xmlns:a16="http://schemas.microsoft.com/office/drawing/2014/main" id="{CDAC8BB1-4BA4-E540-3E05-F6CFAF7B04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8135" y="-5185"/>
            <a:ext cx="5147388" cy="6863185"/>
          </a:xfrm>
        </p:spPr>
      </p:pic>
      <p:sp>
        <p:nvSpPr>
          <p:cNvPr id="6" name="Tijdelijke aanduiding voor inhoud 5">
            <a:extLst>
              <a:ext uri="{FF2B5EF4-FFF2-40B4-BE49-F238E27FC236}">
                <a16:creationId xmlns:a16="http://schemas.microsoft.com/office/drawing/2014/main" id="{B221CB25-E9F7-EA4B-E581-6EB335B7032B}"/>
              </a:ext>
            </a:extLst>
          </p:cNvPr>
          <p:cNvSpPr txBox="1">
            <a:spLocks/>
          </p:cNvSpPr>
          <p:nvPr/>
        </p:nvSpPr>
        <p:spPr>
          <a:xfrm>
            <a:off x="1059803" y="2099388"/>
            <a:ext cx="5296676" cy="3488418"/>
          </a:xfrm>
          <a:prstGeom prst="round1Rect">
            <a:avLst/>
          </a:prstGeom>
          <a:solidFill>
            <a:srgbClr val="2FA8D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nl-BE" sz="2400"/>
              <a:t>“</a:t>
            </a:r>
            <a:r>
              <a:rPr lang="nl-BE" sz="2400" i="1"/>
              <a:t>Een grote uitdaging die ik denk ik wel deel met de anderen is toch wel het begeleiden van activiteiten in het opvangcentrum zelf. Dit is voor de kinderen hun thuis, wat het voor hen een heel losse omgeving maakt waar ze zelf beslissen wat ze doen.” </a:t>
            </a:r>
          </a:p>
          <a:p>
            <a:pPr marL="0" indent="0" algn="ctr">
              <a:buFont typeface="Arial" panose="020B0604020202020204" pitchFamily="34" charset="0"/>
              <a:buNone/>
            </a:pPr>
            <a:r>
              <a:rPr lang="nl-BE" sz="1600"/>
              <a:t>- Emma, vrijwilliger in Arendonk</a:t>
            </a:r>
          </a:p>
        </p:txBody>
      </p:sp>
    </p:spTree>
    <p:extLst>
      <p:ext uri="{BB962C8B-B14F-4D97-AF65-F5344CB8AC3E}">
        <p14:creationId xmlns:p14="http://schemas.microsoft.com/office/powerpoint/2010/main" val="376237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527338" y="455430"/>
            <a:ext cx="5496261" cy="1325563"/>
          </a:xfrm>
        </p:spPr>
        <p:txBody>
          <a:bodyPr>
            <a:noAutofit/>
          </a:bodyPr>
          <a:lstStyle/>
          <a:p>
            <a:r>
              <a:rPr lang="nl-BE" sz="4000" dirty="0">
                <a:solidFill>
                  <a:schemeClr val="bg1"/>
                </a:solidFill>
                <a:latin typeface="GarageGothic-Bold"/>
              </a:rPr>
              <a:t>STAP 6: In-fase: inplannen vervolgactiviteiten</a:t>
            </a:r>
            <a:endParaRPr lang="nl-BE" sz="4000" b="1">
              <a:solidFill>
                <a:schemeClr val="bg1"/>
              </a:solidFill>
              <a:latin typeface="GarageGothic-Bold"/>
              <a:cs typeface="Arial" panose="020B0604020202020204" pitchFamily="34" charset="0"/>
            </a:endParaRP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436039" y="2187234"/>
            <a:ext cx="5879840" cy="4817771"/>
          </a:xfrm>
        </p:spPr>
        <p:txBody>
          <a:bodyPr>
            <a:normAutofit/>
          </a:bodyPr>
          <a:lstStyle/>
          <a:p>
            <a:r>
              <a:rPr lang="nl-BE">
                <a:solidFill>
                  <a:schemeClr val="bg1"/>
                </a:solidFill>
              </a:rPr>
              <a:t>Activiteiten op regelmatige basis &gt; </a:t>
            </a:r>
            <a:r>
              <a:rPr lang="nl-BE" b="1">
                <a:solidFill>
                  <a:schemeClr val="bg1"/>
                </a:solidFill>
              </a:rPr>
              <a:t>herkenbaarheid</a:t>
            </a:r>
            <a:r>
              <a:rPr lang="nl-BE">
                <a:solidFill>
                  <a:schemeClr val="bg1"/>
                </a:solidFill>
              </a:rPr>
              <a:t> en </a:t>
            </a:r>
            <a:r>
              <a:rPr lang="nl-BE" b="1">
                <a:solidFill>
                  <a:schemeClr val="bg1"/>
                </a:solidFill>
              </a:rPr>
              <a:t>betrouwbaarheid</a:t>
            </a:r>
          </a:p>
          <a:p>
            <a:r>
              <a:rPr lang="nl-BE">
                <a:solidFill>
                  <a:schemeClr val="bg1"/>
                </a:solidFill>
              </a:rPr>
              <a:t>Tijdens opmaken plannen proberen we rekening te houden met: </a:t>
            </a:r>
          </a:p>
          <a:p>
            <a:pPr lvl="1"/>
            <a:r>
              <a:rPr lang="nl-BE">
                <a:solidFill>
                  <a:schemeClr val="bg1"/>
                </a:solidFill>
              </a:rPr>
              <a:t>Variatie in doelgroep (ook +12 jaar!)</a:t>
            </a:r>
          </a:p>
          <a:p>
            <a:pPr lvl="1"/>
            <a:r>
              <a:rPr lang="nl-BE">
                <a:solidFill>
                  <a:schemeClr val="bg1"/>
                </a:solidFill>
              </a:rPr>
              <a:t>Variatie in soort activiteiten</a:t>
            </a:r>
          </a:p>
          <a:p>
            <a:pPr lvl="1"/>
            <a:r>
              <a:rPr lang="nl-BE">
                <a:solidFill>
                  <a:schemeClr val="bg1"/>
                </a:solidFill>
              </a:rPr>
              <a:t>Mogelijkheden in de buurt</a:t>
            </a:r>
          </a:p>
          <a:p>
            <a:pPr lvl="2"/>
            <a:r>
              <a:rPr lang="nl-BE">
                <a:solidFill>
                  <a:schemeClr val="bg1"/>
                </a:solidFill>
              </a:rPr>
              <a:t>Eventueel ouders mee betrekken</a:t>
            </a:r>
          </a:p>
          <a:p>
            <a:pPr lvl="1"/>
            <a:r>
              <a:rPr lang="nl-BE">
                <a:solidFill>
                  <a:schemeClr val="bg1"/>
                </a:solidFill>
              </a:rPr>
              <a:t>Agenda van medewerkers en vrijwilligers</a:t>
            </a:r>
          </a:p>
        </p:txBody>
      </p:sp>
      <p:pic>
        <p:nvPicPr>
          <p:cNvPr id="3" name="Afbeelding 2" descr="Afbeelding met persoon, binnen, verschillende&#10;&#10;Automatisch gegenereerde beschrijving">
            <a:extLst>
              <a:ext uri="{FF2B5EF4-FFF2-40B4-BE49-F238E27FC236}">
                <a16:creationId xmlns:a16="http://schemas.microsoft.com/office/drawing/2014/main" id="{CFDC5779-2695-7FEF-EF95-424131150FAE}"/>
              </a:ext>
            </a:extLst>
          </p:cNvPr>
          <p:cNvPicPr>
            <a:picLocks noChangeAspect="1"/>
          </p:cNvPicPr>
          <p:nvPr/>
        </p:nvPicPr>
        <p:blipFill rotWithShape="1">
          <a:blip r:embed="rId3">
            <a:extLst>
              <a:ext uri="{28A0092B-C50C-407E-A947-70E740481C1C}">
                <a14:useLocalDpi xmlns:a14="http://schemas.microsoft.com/office/drawing/2010/main" val="0"/>
              </a:ext>
            </a:extLst>
          </a:blip>
          <a:srcRect l="32619" r="6564"/>
          <a:stretch/>
        </p:blipFill>
        <p:spPr>
          <a:xfrm>
            <a:off x="6682273" y="0"/>
            <a:ext cx="5561045" cy="6858000"/>
          </a:xfrm>
          <a:prstGeom prst="rect">
            <a:avLst/>
          </a:prstGeom>
        </p:spPr>
      </p:pic>
      <p:pic>
        <p:nvPicPr>
          <p:cNvPr id="6" name="Picture 4" descr="Smiley icon PNG and SVG Vector Free Download">
            <a:extLst>
              <a:ext uri="{FF2B5EF4-FFF2-40B4-BE49-F238E27FC236}">
                <a16:creationId xmlns:a16="http://schemas.microsoft.com/office/drawing/2014/main" id="{E5BDA3F7-32A0-A013-38CC-55582F807C5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5880" y="1897175"/>
            <a:ext cx="415309" cy="4153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miley icon PNG and SVG Vector Free Download">
            <a:extLst>
              <a:ext uri="{FF2B5EF4-FFF2-40B4-BE49-F238E27FC236}">
                <a16:creationId xmlns:a16="http://schemas.microsoft.com/office/drawing/2014/main" id="{EB0C5864-8735-941B-DB80-4D82A4FDE5C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9717" y="2252611"/>
            <a:ext cx="415309" cy="415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miley icon PNG and SVG Vector Free Download">
            <a:extLst>
              <a:ext uri="{FF2B5EF4-FFF2-40B4-BE49-F238E27FC236}">
                <a16:creationId xmlns:a16="http://schemas.microsoft.com/office/drawing/2014/main" id="{544A3722-6410-3EE3-276F-9F7D8E943A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54651" y="2806227"/>
            <a:ext cx="415309" cy="41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7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838200" y="365125"/>
            <a:ext cx="10515600" cy="1325563"/>
          </a:xfrm>
        </p:spPr>
        <p:txBody>
          <a:bodyPr>
            <a:normAutofit/>
          </a:bodyPr>
          <a:lstStyle/>
          <a:p>
            <a:r>
              <a:rPr lang="nl-BE" sz="5400">
                <a:solidFill>
                  <a:schemeClr val="bg1"/>
                </a:solidFill>
                <a:latin typeface="GarageGothic-Bold" pitchFamily="50" charset="0"/>
              </a:rPr>
              <a:t>STAP 7: Ondersteun je vrijwilligers</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D0C78E29-7638-F7FA-C0EA-9BA362C7F59F}"/>
              </a:ext>
            </a:extLst>
          </p:cNvPr>
          <p:cNvSpPr>
            <a:spLocks noGrp="1"/>
          </p:cNvSpPr>
          <p:nvPr>
            <p:ph idx="1"/>
          </p:nvPr>
        </p:nvSpPr>
        <p:spPr>
          <a:xfrm>
            <a:off x="838200" y="1825624"/>
            <a:ext cx="10515600" cy="4845763"/>
          </a:xfrm>
        </p:spPr>
        <p:txBody>
          <a:bodyPr>
            <a:normAutofit/>
          </a:bodyPr>
          <a:lstStyle/>
          <a:p>
            <a:pPr marL="0" indent="0">
              <a:buNone/>
            </a:pPr>
            <a:endParaRPr lang="nl-BE">
              <a:solidFill>
                <a:schemeClr val="bg1"/>
              </a:solidFill>
            </a:endParaRPr>
          </a:p>
          <a:p>
            <a:r>
              <a:rPr lang="nl-BE" b="1">
                <a:solidFill>
                  <a:schemeClr val="bg1"/>
                </a:solidFill>
              </a:rPr>
              <a:t>Een goede relatie</a:t>
            </a:r>
            <a:r>
              <a:rPr lang="nl-BE">
                <a:solidFill>
                  <a:schemeClr val="bg1"/>
                </a:solidFill>
              </a:rPr>
              <a:t> tussen projectmedewerker en vrijwilligers</a:t>
            </a:r>
          </a:p>
          <a:p>
            <a:r>
              <a:rPr lang="nl-BE">
                <a:solidFill>
                  <a:schemeClr val="bg1"/>
                </a:solidFill>
              </a:rPr>
              <a:t>Hecht </a:t>
            </a:r>
            <a:r>
              <a:rPr lang="nl-BE" b="1">
                <a:solidFill>
                  <a:schemeClr val="bg1"/>
                </a:solidFill>
              </a:rPr>
              <a:t>netwerk</a:t>
            </a:r>
            <a:r>
              <a:rPr lang="nl-BE">
                <a:solidFill>
                  <a:schemeClr val="bg1"/>
                </a:solidFill>
              </a:rPr>
              <a:t> van vrijwilligers</a:t>
            </a:r>
          </a:p>
          <a:p>
            <a:pPr lvl="1"/>
            <a:r>
              <a:rPr lang="nl-BE">
                <a:solidFill>
                  <a:schemeClr val="bg1"/>
                </a:solidFill>
              </a:rPr>
              <a:t>Intervisie</a:t>
            </a:r>
          </a:p>
          <a:p>
            <a:pPr lvl="1"/>
            <a:r>
              <a:rPr lang="nl-BE">
                <a:solidFill>
                  <a:schemeClr val="bg1"/>
                </a:solidFill>
              </a:rPr>
              <a:t>Laagdrempelige communicatie</a:t>
            </a:r>
          </a:p>
          <a:p>
            <a:pPr lvl="1"/>
            <a:r>
              <a:rPr lang="nl-BE">
                <a:solidFill>
                  <a:schemeClr val="bg1"/>
                </a:solidFill>
              </a:rPr>
              <a:t>Oog voor vrijwilligers die afhaken</a:t>
            </a:r>
          </a:p>
          <a:p>
            <a:pPr marL="255588" lvl="1"/>
            <a:r>
              <a:rPr lang="nl-BE" sz="2800">
                <a:solidFill>
                  <a:schemeClr val="bg1"/>
                </a:solidFill>
              </a:rPr>
              <a:t>Stilstaan bij context van een opvangcentrum</a:t>
            </a:r>
          </a:p>
          <a:p>
            <a:pPr marL="712788" lvl="2"/>
            <a:r>
              <a:rPr lang="nl-BE" sz="2400">
                <a:solidFill>
                  <a:schemeClr val="bg1"/>
                </a:solidFill>
              </a:rPr>
              <a:t>Bv Afstand – nabijheid, omgaan met verschillende culturen,…</a:t>
            </a:r>
          </a:p>
          <a:p>
            <a:pPr marL="255588" lvl="1"/>
            <a:r>
              <a:rPr lang="nl-BE" sz="2800">
                <a:solidFill>
                  <a:schemeClr val="bg1"/>
                </a:solidFill>
              </a:rPr>
              <a:t>Sta stil bij de </a:t>
            </a:r>
            <a:r>
              <a:rPr lang="nl-BE" sz="2800" b="1">
                <a:solidFill>
                  <a:schemeClr val="bg1"/>
                </a:solidFill>
              </a:rPr>
              <a:t>noden en vragen </a:t>
            </a:r>
            <a:r>
              <a:rPr lang="nl-BE" sz="2800">
                <a:solidFill>
                  <a:schemeClr val="bg1"/>
                </a:solidFill>
              </a:rPr>
              <a:t>van vrijwilligers</a:t>
            </a:r>
          </a:p>
          <a:p>
            <a:pPr marL="712788" lvl="2"/>
            <a:endParaRPr lang="nl-BE" sz="2400">
              <a:solidFill>
                <a:schemeClr val="bg1"/>
              </a:solidFill>
            </a:endParaRPr>
          </a:p>
          <a:p>
            <a:pPr marL="914400" lvl="2" indent="0">
              <a:buNone/>
            </a:pPr>
            <a:endParaRPr lang="nl-BE">
              <a:solidFill>
                <a:schemeClr val="bg1"/>
              </a:solidFill>
            </a:endParaRPr>
          </a:p>
        </p:txBody>
      </p:sp>
    </p:spTree>
    <p:extLst>
      <p:ext uri="{BB962C8B-B14F-4D97-AF65-F5344CB8AC3E}">
        <p14:creationId xmlns:p14="http://schemas.microsoft.com/office/powerpoint/2010/main" val="1975242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6849928" y="548419"/>
            <a:ext cx="5122505" cy="1325563"/>
          </a:xfrm>
        </p:spPr>
        <p:txBody>
          <a:bodyPr>
            <a:noAutofit/>
          </a:bodyPr>
          <a:lstStyle/>
          <a:p>
            <a:r>
              <a:rPr lang="nl-BE" dirty="0">
                <a:solidFill>
                  <a:schemeClr val="bg1"/>
                </a:solidFill>
                <a:latin typeface="GarageGothic-Bold"/>
              </a:rPr>
              <a:t>STAP 8: Uit-fase: brug naar buiten maken</a:t>
            </a:r>
            <a:endParaRPr lang="nl-BE" b="1">
              <a:solidFill>
                <a:schemeClr val="bg1"/>
              </a:solidFill>
              <a:latin typeface="GarageGothic-Bold"/>
              <a:cs typeface="Arial" panose="020B0604020202020204" pitchFamily="34" charset="0"/>
            </a:endParaRP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6810714" y="2229007"/>
            <a:ext cx="4822371" cy="5060986"/>
          </a:xfrm>
        </p:spPr>
        <p:txBody>
          <a:bodyPr>
            <a:normAutofit/>
          </a:bodyPr>
          <a:lstStyle/>
          <a:p>
            <a:pPr marL="0" indent="0">
              <a:buNone/>
            </a:pPr>
            <a:r>
              <a:rPr lang="nl-BE" u="sng" dirty="0">
                <a:solidFill>
                  <a:schemeClr val="bg1"/>
                </a:solidFill>
              </a:rPr>
              <a:t>Zet vrijwilligers in </a:t>
            </a:r>
          </a:p>
          <a:p>
            <a:r>
              <a:rPr lang="nl-BE" dirty="0">
                <a:solidFill>
                  <a:schemeClr val="bg1"/>
                </a:solidFill>
              </a:rPr>
              <a:t>Brugfiguren</a:t>
            </a:r>
          </a:p>
          <a:p>
            <a:r>
              <a:rPr lang="nl-BE" dirty="0">
                <a:solidFill>
                  <a:schemeClr val="bg1"/>
                </a:solidFill>
              </a:rPr>
              <a:t>Samenwerken met verenigingen waar zij actief zijn</a:t>
            </a:r>
          </a:p>
          <a:p>
            <a:r>
              <a:rPr lang="nl-BE" dirty="0">
                <a:solidFill>
                  <a:schemeClr val="bg1"/>
                </a:solidFill>
              </a:rPr>
              <a:t>Eerste keer fysiek mee gaan</a:t>
            </a:r>
          </a:p>
          <a:p>
            <a:endParaRPr lang="nl-BE" dirty="0">
              <a:solidFill>
                <a:schemeClr val="bg1"/>
              </a:solidFill>
            </a:endParaRPr>
          </a:p>
          <a:p>
            <a:r>
              <a:rPr lang="nl-BE">
                <a:solidFill>
                  <a:schemeClr val="bg1"/>
                </a:solidFill>
              </a:rPr>
              <a:t>NIET EVIDENT</a:t>
            </a:r>
            <a:endParaRPr lang="nl-BE" dirty="0">
              <a:solidFill>
                <a:schemeClr val="bg1"/>
              </a:solidFill>
            </a:endParaRPr>
          </a:p>
          <a:p>
            <a:pPr marL="457200" lvl="1" indent="0">
              <a:buNone/>
            </a:pPr>
            <a:endParaRPr lang="nl-BE" dirty="0">
              <a:solidFill>
                <a:schemeClr val="bg1"/>
              </a:solidFill>
            </a:endParaRPr>
          </a:p>
          <a:p>
            <a:pPr marL="0" indent="0">
              <a:buNone/>
            </a:pPr>
            <a:endParaRPr lang="nl-BE" dirty="0">
              <a:solidFill>
                <a:schemeClr val="bg1"/>
              </a:solidFill>
            </a:endParaRPr>
          </a:p>
          <a:p>
            <a:pPr lvl="1"/>
            <a:endParaRPr lang="nl-BE" dirty="0">
              <a:solidFill>
                <a:schemeClr val="bg1"/>
              </a:solidFill>
            </a:endParaRPr>
          </a:p>
          <a:p>
            <a:pPr marL="457200" lvl="1" indent="0">
              <a:buNone/>
            </a:pPr>
            <a:endParaRPr lang="nl-BE" dirty="0">
              <a:solidFill>
                <a:schemeClr val="bg1"/>
              </a:solidFill>
            </a:endParaRPr>
          </a:p>
          <a:p>
            <a:pPr marL="0" indent="0">
              <a:buNone/>
            </a:pPr>
            <a:endParaRPr lang="nl-BE" dirty="0">
              <a:solidFill>
                <a:schemeClr val="bg1"/>
              </a:solidFill>
            </a:endParaRPr>
          </a:p>
        </p:txBody>
      </p:sp>
      <p:pic>
        <p:nvPicPr>
          <p:cNvPr id="3" name="Afbeelding 2" descr="Afbeelding met persoon&#10;&#10;Automatisch gegenereerde beschrijving">
            <a:extLst>
              <a:ext uri="{FF2B5EF4-FFF2-40B4-BE49-F238E27FC236}">
                <a16:creationId xmlns:a16="http://schemas.microsoft.com/office/drawing/2014/main" id="{2B24999A-C967-65D5-EA23-A28F664AC054}"/>
              </a:ext>
            </a:extLst>
          </p:cNvPr>
          <p:cNvPicPr>
            <a:picLocks noChangeAspect="1"/>
          </p:cNvPicPr>
          <p:nvPr/>
        </p:nvPicPr>
        <p:blipFill rotWithShape="1">
          <a:blip r:embed="rId3">
            <a:extLst>
              <a:ext uri="{28A0092B-C50C-407E-A947-70E740481C1C}">
                <a14:useLocalDpi xmlns:a14="http://schemas.microsoft.com/office/drawing/2010/main" val="0"/>
              </a:ext>
            </a:extLst>
          </a:blip>
          <a:srcRect l="20272" r="6974"/>
          <a:stretch/>
        </p:blipFill>
        <p:spPr>
          <a:xfrm>
            <a:off x="0" y="0"/>
            <a:ext cx="6652726" cy="6858000"/>
          </a:xfrm>
          <a:prstGeom prst="rect">
            <a:avLst/>
          </a:prstGeom>
        </p:spPr>
      </p:pic>
    </p:spTree>
    <p:extLst>
      <p:ext uri="{BB962C8B-B14F-4D97-AF65-F5344CB8AC3E}">
        <p14:creationId xmlns:p14="http://schemas.microsoft.com/office/powerpoint/2010/main" val="295013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Graphics, grafische vormgeving, ontwerp">
            <a:extLst>
              <a:ext uri="{FF2B5EF4-FFF2-40B4-BE49-F238E27FC236}">
                <a16:creationId xmlns:a16="http://schemas.microsoft.com/office/drawing/2014/main" id="{4A86E3FB-0438-1838-C521-D84F2A2358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pic>
        <p:nvPicPr>
          <p:cNvPr id="3" name="Afbeelding 2" descr="Afbeelding met tekst, Lettertype, schermopname, brief&#10;&#10;Automatisch gegenereerde beschrijving">
            <a:extLst>
              <a:ext uri="{FF2B5EF4-FFF2-40B4-BE49-F238E27FC236}">
                <a16:creationId xmlns:a16="http://schemas.microsoft.com/office/drawing/2014/main" id="{6F2411E4-6E6A-925B-E3A4-0738ABED9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descr="Afbeelding met tekst, Lettertype, tas, accessoire&#10;&#10;Automatisch gegenereerde beschrijving">
            <a:extLst>
              <a:ext uri="{FF2B5EF4-FFF2-40B4-BE49-F238E27FC236}">
                <a16:creationId xmlns:a16="http://schemas.microsoft.com/office/drawing/2014/main" id="{C1A8A09A-F32E-8215-374C-6D8EC7694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838200" y="461581"/>
            <a:ext cx="5058747" cy="1325563"/>
          </a:xfrm>
        </p:spPr>
        <p:txBody>
          <a:bodyPr>
            <a:noAutofit/>
          </a:bodyPr>
          <a:lstStyle/>
          <a:p>
            <a:r>
              <a:rPr lang="nl-BE" sz="3600" dirty="0">
                <a:solidFill>
                  <a:schemeClr val="bg1"/>
                </a:solidFill>
                <a:latin typeface="GarageGothic-Bold"/>
              </a:rPr>
              <a:t>STAP 9: Herhalen van de verschillende stappen</a:t>
            </a:r>
            <a:endParaRPr lang="nl-BE" sz="3600" b="1">
              <a:solidFill>
                <a:schemeClr val="bg1"/>
              </a:solidFill>
              <a:latin typeface="GarageGothic-Bold"/>
              <a:cs typeface="Arial" panose="020B0604020202020204" pitchFamily="34" charset="0"/>
            </a:endParaRPr>
          </a:p>
        </p:txBody>
      </p:sp>
      <p:sp>
        <p:nvSpPr>
          <p:cNvPr id="5" name="Tijdelijke aanduiding voor inhoud 2">
            <a:extLst>
              <a:ext uri="{FF2B5EF4-FFF2-40B4-BE49-F238E27FC236}">
                <a16:creationId xmlns:a16="http://schemas.microsoft.com/office/drawing/2014/main" id="{D0C78E29-7638-F7FA-C0EA-9BA362C7F59F}"/>
              </a:ext>
            </a:extLst>
          </p:cNvPr>
          <p:cNvSpPr>
            <a:spLocks noGrp="1"/>
          </p:cNvSpPr>
          <p:nvPr>
            <p:ph idx="1"/>
          </p:nvPr>
        </p:nvSpPr>
        <p:spPr>
          <a:xfrm>
            <a:off x="838200" y="2143929"/>
            <a:ext cx="4956110" cy="4351338"/>
          </a:xfrm>
        </p:spPr>
        <p:txBody>
          <a:bodyPr>
            <a:normAutofit lnSpcReduction="10000"/>
          </a:bodyPr>
          <a:lstStyle/>
          <a:p>
            <a:pPr marL="0" indent="0">
              <a:buNone/>
            </a:pPr>
            <a:r>
              <a:rPr lang="nl-BE">
                <a:solidFill>
                  <a:schemeClr val="bg1"/>
                </a:solidFill>
              </a:rPr>
              <a:t>Herhaling is noodzakelijk</a:t>
            </a:r>
            <a:r>
              <a:rPr lang="nl-BE" b="1">
                <a:solidFill>
                  <a:schemeClr val="bg1"/>
                </a:solidFill>
              </a:rPr>
              <a:t> </a:t>
            </a:r>
            <a:r>
              <a:rPr lang="nl-BE">
                <a:solidFill>
                  <a:schemeClr val="bg1"/>
                </a:solidFill>
              </a:rPr>
              <a:t>voor:</a:t>
            </a:r>
          </a:p>
          <a:p>
            <a:r>
              <a:rPr lang="nl-BE" b="1">
                <a:solidFill>
                  <a:schemeClr val="bg1"/>
                </a:solidFill>
              </a:rPr>
              <a:t>De vrijwilligers</a:t>
            </a:r>
          </a:p>
          <a:p>
            <a:pPr lvl="1"/>
            <a:r>
              <a:rPr lang="nl-BE">
                <a:solidFill>
                  <a:schemeClr val="bg1"/>
                </a:solidFill>
              </a:rPr>
              <a:t>Ritme van een schooljaar &gt; telkens opnieuw inchecken, planning maken</a:t>
            </a:r>
          </a:p>
          <a:p>
            <a:r>
              <a:rPr lang="nl-BE" b="1">
                <a:solidFill>
                  <a:schemeClr val="bg1"/>
                </a:solidFill>
              </a:rPr>
              <a:t>De doelgroep</a:t>
            </a:r>
          </a:p>
          <a:p>
            <a:pPr lvl="1"/>
            <a:r>
              <a:rPr lang="nl-BE">
                <a:solidFill>
                  <a:schemeClr val="bg1"/>
                </a:solidFill>
              </a:rPr>
              <a:t>In-en uitstroom van bewoners</a:t>
            </a:r>
          </a:p>
          <a:p>
            <a:pPr lvl="1"/>
            <a:r>
              <a:rPr lang="nl-BE">
                <a:solidFill>
                  <a:schemeClr val="bg1"/>
                </a:solidFill>
              </a:rPr>
              <a:t>Info herhalen werkt</a:t>
            </a:r>
          </a:p>
          <a:p>
            <a:r>
              <a:rPr lang="nl-BE" b="1">
                <a:solidFill>
                  <a:schemeClr val="bg1"/>
                </a:solidFill>
              </a:rPr>
              <a:t>De betrokken partners</a:t>
            </a:r>
          </a:p>
          <a:p>
            <a:pPr lvl="1"/>
            <a:r>
              <a:rPr lang="nl-BE">
                <a:solidFill>
                  <a:schemeClr val="bg1"/>
                </a:solidFill>
              </a:rPr>
              <a:t>Blijvend samen zitten</a:t>
            </a:r>
          </a:p>
          <a:p>
            <a:pPr lvl="2"/>
            <a:r>
              <a:rPr lang="nl-BE">
                <a:solidFill>
                  <a:schemeClr val="bg1"/>
                </a:solidFill>
              </a:rPr>
              <a:t>Zo bv drempels aanpakken</a:t>
            </a:r>
          </a:p>
        </p:txBody>
      </p:sp>
      <p:pic>
        <p:nvPicPr>
          <p:cNvPr id="3" name="Afbeelding 2" descr="Afbeelding met boom, buiten, gras, lucht&#10;&#10;Automatisch gegenereerde beschrijving">
            <a:extLst>
              <a:ext uri="{FF2B5EF4-FFF2-40B4-BE49-F238E27FC236}">
                <a16:creationId xmlns:a16="http://schemas.microsoft.com/office/drawing/2014/main" id="{62E3A157-FAD1-500F-44EF-F68315BEE5B9}"/>
              </a:ext>
            </a:extLst>
          </p:cNvPr>
          <p:cNvPicPr>
            <a:picLocks noChangeAspect="1"/>
          </p:cNvPicPr>
          <p:nvPr/>
        </p:nvPicPr>
        <p:blipFill rotWithShape="1">
          <a:blip r:embed="rId3">
            <a:extLst>
              <a:ext uri="{28A0092B-C50C-407E-A947-70E740481C1C}">
                <a14:useLocalDpi xmlns:a14="http://schemas.microsoft.com/office/drawing/2010/main" val="0"/>
              </a:ext>
            </a:extLst>
          </a:blip>
          <a:srcRect l="10521" t="-1111" r="19513" b="1111"/>
          <a:stretch/>
        </p:blipFill>
        <p:spPr>
          <a:xfrm>
            <a:off x="5687682" y="-114300"/>
            <a:ext cx="6504318" cy="6972300"/>
          </a:xfrm>
          <a:prstGeom prst="rect">
            <a:avLst/>
          </a:prstGeom>
        </p:spPr>
      </p:pic>
    </p:spTree>
    <p:extLst>
      <p:ext uri="{BB962C8B-B14F-4D97-AF65-F5344CB8AC3E}">
        <p14:creationId xmlns:p14="http://schemas.microsoft.com/office/powerpoint/2010/main" val="373867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838200" y="365125"/>
            <a:ext cx="10515600" cy="1325563"/>
          </a:xfrm>
        </p:spPr>
        <p:txBody>
          <a:bodyPr>
            <a:normAutofit/>
          </a:bodyPr>
          <a:lstStyle/>
          <a:p>
            <a:r>
              <a:rPr lang="nl-BE" sz="5400">
                <a:solidFill>
                  <a:schemeClr val="bg1"/>
                </a:solidFill>
                <a:latin typeface="GarageGothic-Bold" pitchFamily="50" charset="0"/>
              </a:rPr>
              <a:t>Wereldspelerseffect? </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484414" y="1519388"/>
            <a:ext cx="4909458" cy="3584347"/>
          </a:xfrm>
        </p:spPr>
        <p:txBody>
          <a:bodyPr>
            <a:normAutofit fontScale="92500" lnSpcReduction="10000"/>
          </a:bodyPr>
          <a:lstStyle/>
          <a:p>
            <a:r>
              <a:rPr lang="nl-BE">
                <a:solidFill>
                  <a:schemeClr val="bg1"/>
                </a:solidFill>
              </a:rPr>
              <a:t>Opvangstructuur en gemeente</a:t>
            </a:r>
          </a:p>
          <a:p>
            <a:pPr lvl="1"/>
            <a:r>
              <a:rPr lang="nl-BE">
                <a:solidFill>
                  <a:schemeClr val="bg1"/>
                </a:solidFill>
              </a:rPr>
              <a:t>Lokale inbedding</a:t>
            </a:r>
          </a:p>
          <a:p>
            <a:pPr lvl="1"/>
            <a:r>
              <a:rPr lang="nl-BE">
                <a:solidFill>
                  <a:schemeClr val="bg1"/>
                </a:solidFill>
              </a:rPr>
              <a:t>Focus op vrije tijd</a:t>
            </a:r>
          </a:p>
          <a:p>
            <a:pPr lvl="1"/>
            <a:r>
              <a:rPr lang="nl-BE">
                <a:solidFill>
                  <a:schemeClr val="bg1"/>
                </a:solidFill>
              </a:rPr>
              <a:t>Werken aan drempels</a:t>
            </a:r>
          </a:p>
          <a:p>
            <a:r>
              <a:rPr lang="nl-BE">
                <a:solidFill>
                  <a:schemeClr val="bg1"/>
                </a:solidFill>
              </a:rPr>
              <a:t>Kinderen en jongeren in opvangcentra</a:t>
            </a:r>
          </a:p>
          <a:p>
            <a:pPr lvl="1"/>
            <a:r>
              <a:rPr lang="nl-BE">
                <a:solidFill>
                  <a:schemeClr val="bg1"/>
                </a:solidFill>
              </a:rPr>
              <a:t>Leren vrijetijdsaanbod kennen</a:t>
            </a:r>
          </a:p>
          <a:p>
            <a:pPr lvl="1"/>
            <a:r>
              <a:rPr lang="nl-BE">
                <a:solidFill>
                  <a:schemeClr val="bg1"/>
                </a:solidFill>
              </a:rPr>
              <a:t>Fijne activiteiten</a:t>
            </a:r>
          </a:p>
          <a:p>
            <a:pPr lvl="1"/>
            <a:r>
              <a:rPr lang="nl-BE">
                <a:solidFill>
                  <a:schemeClr val="bg1"/>
                </a:solidFill>
              </a:rPr>
              <a:t>Sociaal netwerk verbreden</a:t>
            </a:r>
          </a:p>
          <a:p>
            <a:pPr lvl="1"/>
            <a:r>
              <a:rPr lang="nl-BE">
                <a:solidFill>
                  <a:schemeClr val="bg1"/>
                </a:solidFill>
              </a:rPr>
              <a:t>… </a:t>
            </a:r>
          </a:p>
          <a:p>
            <a:pPr marL="1371600" lvl="3" indent="0">
              <a:buNone/>
            </a:pPr>
            <a:endParaRPr lang="nl-BE">
              <a:solidFill>
                <a:schemeClr val="bg1"/>
              </a:solidFill>
            </a:endParaRPr>
          </a:p>
        </p:txBody>
      </p:sp>
      <p:sp>
        <p:nvSpPr>
          <p:cNvPr id="2" name="Tijdelijke aanduiding voor inhoud 2">
            <a:extLst>
              <a:ext uri="{FF2B5EF4-FFF2-40B4-BE49-F238E27FC236}">
                <a16:creationId xmlns:a16="http://schemas.microsoft.com/office/drawing/2014/main" id="{D2A36955-4630-3294-E649-64A5A0E43BFC}"/>
              </a:ext>
            </a:extLst>
          </p:cNvPr>
          <p:cNvSpPr txBox="1">
            <a:spLocks/>
          </p:cNvSpPr>
          <p:nvPr/>
        </p:nvSpPr>
        <p:spPr>
          <a:xfrm>
            <a:off x="5747658" y="1501019"/>
            <a:ext cx="5725886" cy="35843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solidFill>
                  <a:schemeClr val="bg1"/>
                </a:solidFill>
              </a:rPr>
              <a:t>Verenigingen (begeleiders en deelnemers)</a:t>
            </a:r>
          </a:p>
          <a:p>
            <a:pPr lvl="1"/>
            <a:r>
              <a:rPr lang="nl-BE">
                <a:solidFill>
                  <a:schemeClr val="bg1"/>
                </a:solidFill>
              </a:rPr>
              <a:t>Informeel interculturele competenties leren</a:t>
            </a:r>
          </a:p>
          <a:p>
            <a:pPr lvl="1"/>
            <a:r>
              <a:rPr lang="nl-BE">
                <a:solidFill>
                  <a:schemeClr val="bg1"/>
                </a:solidFill>
              </a:rPr>
              <a:t>Laagdrempeligheid</a:t>
            </a:r>
          </a:p>
          <a:p>
            <a:r>
              <a:rPr lang="nl-BE">
                <a:solidFill>
                  <a:schemeClr val="bg1"/>
                </a:solidFill>
              </a:rPr>
              <a:t>Vrijwilligers</a:t>
            </a:r>
          </a:p>
          <a:p>
            <a:pPr lvl="1"/>
            <a:r>
              <a:rPr lang="nl-BE">
                <a:solidFill>
                  <a:schemeClr val="bg1"/>
                </a:solidFill>
              </a:rPr>
              <a:t>Empowerment stijgt</a:t>
            </a:r>
          </a:p>
          <a:p>
            <a:pPr lvl="1"/>
            <a:r>
              <a:rPr lang="nl-BE">
                <a:solidFill>
                  <a:schemeClr val="bg1"/>
                </a:solidFill>
              </a:rPr>
              <a:t>Intercultureel leren</a:t>
            </a:r>
          </a:p>
          <a:p>
            <a:pPr lvl="1"/>
            <a:r>
              <a:rPr lang="nl-BE">
                <a:solidFill>
                  <a:schemeClr val="bg1"/>
                </a:solidFill>
              </a:rPr>
              <a:t>…</a:t>
            </a:r>
          </a:p>
          <a:p>
            <a:pPr lvl="1"/>
            <a:endParaRPr lang="nl-BE">
              <a:solidFill>
                <a:schemeClr val="bg1"/>
              </a:solidFill>
            </a:endParaRPr>
          </a:p>
          <a:p>
            <a:pPr marL="1371600" lvl="3" indent="0">
              <a:buFont typeface="Arial" panose="020B0604020202020204" pitchFamily="34" charset="0"/>
              <a:buNone/>
            </a:pPr>
            <a:endParaRPr lang="nl-BE">
              <a:solidFill>
                <a:schemeClr val="bg1"/>
              </a:solidFill>
            </a:endParaRPr>
          </a:p>
        </p:txBody>
      </p:sp>
      <p:sp>
        <p:nvSpPr>
          <p:cNvPr id="6" name="Tijdelijke aanduiding voor inhoud 5">
            <a:extLst>
              <a:ext uri="{FF2B5EF4-FFF2-40B4-BE49-F238E27FC236}">
                <a16:creationId xmlns:a16="http://schemas.microsoft.com/office/drawing/2014/main" id="{8086443E-92B2-6F3C-CF19-C707CDAC09A1}"/>
              </a:ext>
            </a:extLst>
          </p:cNvPr>
          <p:cNvSpPr txBox="1">
            <a:spLocks/>
          </p:cNvSpPr>
          <p:nvPr/>
        </p:nvSpPr>
        <p:spPr>
          <a:xfrm>
            <a:off x="1963317" y="4932435"/>
            <a:ext cx="6701712" cy="1777806"/>
          </a:xfrm>
          <a:prstGeom prst="round1Rect">
            <a:avLst/>
          </a:prstGeom>
          <a:solidFill>
            <a:srgbClr val="D83A1D"/>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endParaRPr lang="nl-BE" sz="1600"/>
          </a:p>
        </p:txBody>
      </p:sp>
      <p:sp>
        <p:nvSpPr>
          <p:cNvPr id="3" name="Tekstvak 2">
            <a:extLst>
              <a:ext uri="{FF2B5EF4-FFF2-40B4-BE49-F238E27FC236}">
                <a16:creationId xmlns:a16="http://schemas.microsoft.com/office/drawing/2014/main" id="{4698005A-4A6D-E2F2-8BA8-8350FCFAFBEC}"/>
              </a:ext>
            </a:extLst>
          </p:cNvPr>
          <p:cNvSpPr txBox="1"/>
          <p:nvPr/>
        </p:nvSpPr>
        <p:spPr>
          <a:xfrm>
            <a:off x="-119743" y="5198380"/>
            <a:ext cx="9797142" cy="1200329"/>
          </a:xfrm>
          <a:prstGeom prst="rect">
            <a:avLst/>
          </a:prstGeom>
          <a:noFill/>
        </p:spPr>
        <p:txBody>
          <a:bodyPr wrap="square" rtlCol="0">
            <a:spAutoFit/>
          </a:bodyPr>
          <a:lstStyle/>
          <a:p>
            <a:pPr lvl="1" algn="ctr"/>
            <a:r>
              <a:rPr lang="nl-BE" sz="2400">
                <a:solidFill>
                  <a:schemeClr val="bg1"/>
                </a:solidFill>
                <a:sym typeface="Wingdings" panose="05000000000000000000" pitchFamily="2" charset="2"/>
              </a:rPr>
              <a:t>	        </a:t>
            </a:r>
            <a:r>
              <a:rPr lang="nl-BE" sz="2400" b="1">
                <a:solidFill>
                  <a:schemeClr val="bg1"/>
                </a:solidFill>
                <a:sym typeface="Wingdings" panose="05000000000000000000" pitchFamily="2" charset="2"/>
              </a:rPr>
              <a:t>Vrijwilligers + OC + lokaal bestuur </a:t>
            </a:r>
            <a:br>
              <a:rPr lang="nl-BE" sz="2400" b="1">
                <a:solidFill>
                  <a:schemeClr val="bg1"/>
                </a:solidFill>
                <a:sym typeface="Wingdings" panose="05000000000000000000" pitchFamily="2" charset="2"/>
              </a:rPr>
            </a:br>
            <a:r>
              <a:rPr lang="nl-BE" sz="2400" b="1">
                <a:solidFill>
                  <a:schemeClr val="bg1"/>
                </a:solidFill>
                <a:sym typeface="Wingdings" panose="05000000000000000000" pitchFamily="2" charset="2"/>
              </a:rPr>
              <a:t>	= echt een verschil voor </a:t>
            </a:r>
            <a:r>
              <a:rPr lang="nl-BE" sz="2400" b="1" err="1">
                <a:solidFill>
                  <a:schemeClr val="bg1"/>
                </a:solidFill>
                <a:sym typeface="Wingdings" panose="05000000000000000000" pitchFamily="2" charset="2"/>
              </a:rPr>
              <a:t>k&amp;j</a:t>
            </a:r>
            <a:r>
              <a:rPr lang="nl-BE" sz="2400" b="1">
                <a:solidFill>
                  <a:schemeClr val="bg1"/>
                </a:solidFill>
                <a:sym typeface="Wingdings" panose="05000000000000000000" pitchFamily="2" charset="2"/>
              </a:rPr>
              <a:t> in opvangcentra </a:t>
            </a:r>
          </a:p>
          <a:p>
            <a:pPr lvl="3" algn="ctr">
              <a:buFont typeface="Wingdings" panose="05000000000000000000" pitchFamily="2" charset="2"/>
              <a:buChar char="à"/>
            </a:pPr>
            <a:r>
              <a:rPr lang="nl-BE" sz="2400" b="1">
                <a:solidFill>
                  <a:schemeClr val="bg1"/>
                </a:solidFill>
                <a:sym typeface="Wingdings" panose="05000000000000000000" pitchFamily="2" charset="2"/>
              </a:rPr>
              <a:t>Ook breder: werken aan drempels</a:t>
            </a:r>
          </a:p>
        </p:txBody>
      </p:sp>
    </p:spTree>
    <p:extLst>
      <p:ext uri="{BB962C8B-B14F-4D97-AF65-F5344CB8AC3E}">
        <p14:creationId xmlns:p14="http://schemas.microsoft.com/office/powerpoint/2010/main" val="271694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838200" y="1253331"/>
            <a:ext cx="10515600" cy="4351338"/>
          </a:xfrm>
        </p:spPr>
        <p:txBody>
          <a:bodyPr>
            <a:normAutofit fontScale="92500" lnSpcReduction="20000"/>
          </a:bodyPr>
          <a:lstStyle/>
          <a:p>
            <a:pPr marL="0" indent="0" algn="ctr">
              <a:buNone/>
            </a:pPr>
            <a:endParaRPr lang="nl-BE" dirty="0">
              <a:solidFill>
                <a:schemeClr val="bg1"/>
              </a:solidFill>
            </a:endParaRPr>
          </a:p>
          <a:p>
            <a:pPr marL="0" indent="0" algn="ctr">
              <a:buNone/>
            </a:pPr>
            <a:r>
              <a:rPr lang="nl-BE" sz="4800" b="1" dirty="0">
                <a:solidFill>
                  <a:schemeClr val="bg1"/>
                </a:solidFill>
              </a:rPr>
              <a:t>WERELDSPELERS</a:t>
            </a:r>
          </a:p>
          <a:p>
            <a:pPr marL="0" indent="0" algn="ctr">
              <a:buNone/>
            </a:pPr>
            <a:r>
              <a:rPr lang="nl-BE" sz="3000" dirty="0">
                <a:solidFill>
                  <a:schemeClr val="bg1"/>
                </a:solidFill>
              </a:rPr>
              <a:t>een project van en voor het jeugdwerk</a:t>
            </a:r>
          </a:p>
          <a:p>
            <a:pPr marL="0" indent="0" algn="ctr">
              <a:buNone/>
            </a:pPr>
            <a:r>
              <a:rPr lang="nl-BE" sz="3000" dirty="0">
                <a:solidFill>
                  <a:schemeClr val="bg1"/>
                </a:solidFill>
              </a:rPr>
              <a:t>met een hart voor jonge nieuwkomers</a:t>
            </a:r>
          </a:p>
          <a:p>
            <a:pPr marL="0" indent="0" algn="ctr">
              <a:buNone/>
            </a:pPr>
            <a:endParaRPr lang="nl-BE" sz="3000" dirty="0">
              <a:solidFill>
                <a:schemeClr val="bg1"/>
              </a:solidFill>
            </a:endParaRPr>
          </a:p>
          <a:p>
            <a:pPr marL="0" indent="0" algn="ctr">
              <a:buNone/>
            </a:pPr>
            <a:endParaRPr lang="nl-BE" sz="3000" i="1" dirty="0">
              <a:solidFill>
                <a:schemeClr val="bg1"/>
              </a:solidFill>
            </a:endParaRPr>
          </a:p>
          <a:p>
            <a:pPr marL="0" indent="0" algn="ctr">
              <a:buNone/>
            </a:pPr>
            <a:r>
              <a:rPr lang="nl-BE" sz="3000" i="1" dirty="0">
                <a:solidFill>
                  <a:schemeClr val="bg1"/>
                </a:solidFill>
              </a:rPr>
              <a:t> website: wereldspelers.be</a:t>
            </a:r>
          </a:p>
          <a:p>
            <a:pPr marL="0" indent="0" algn="ctr">
              <a:buNone/>
            </a:pPr>
            <a:r>
              <a:rPr lang="nl-BE" sz="3000" i="1" dirty="0">
                <a:solidFill>
                  <a:schemeClr val="bg1"/>
                </a:solidFill>
              </a:rPr>
              <a:t>aanspreekpunt: </a:t>
            </a:r>
            <a:r>
              <a:rPr lang="nl-BE" sz="3000" i="1" dirty="0">
                <a:solidFill>
                  <a:schemeClr val="bg1"/>
                </a:solidFill>
                <a:hlinkClick r:id="rId3"/>
              </a:rPr>
              <a:t>sverre@tumult.be</a:t>
            </a:r>
            <a:endParaRPr lang="nl-BE" sz="3000" i="1" dirty="0">
              <a:solidFill>
                <a:schemeClr val="bg1"/>
              </a:solidFill>
            </a:endParaRPr>
          </a:p>
          <a:p>
            <a:pPr marL="0" indent="0" algn="ctr">
              <a:buNone/>
            </a:pPr>
            <a:r>
              <a:rPr lang="nl-BE" sz="3000" i="1" dirty="0">
                <a:solidFill>
                  <a:schemeClr val="bg1"/>
                </a:solidFill>
              </a:rPr>
              <a:t>Tel: +32 (0)15 43 56 96</a:t>
            </a:r>
          </a:p>
        </p:txBody>
      </p:sp>
      <p:pic>
        <p:nvPicPr>
          <p:cNvPr id="2" name="Afbeelding 1">
            <a:extLst>
              <a:ext uri="{FF2B5EF4-FFF2-40B4-BE49-F238E27FC236}">
                <a16:creationId xmlns:a16="http://schemas.microsoft.com/office/drawing/2014/main" id="{24829EFD-367D-A6DA-827C-03037F015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98" y="53483"/>
            <a:ext cx="2356557" cy="1325563"/>
          </a:xfrm>
          <a:prstGeom prst="rect">
            <a:avLst/>
          </a:prstGeom>
        </p:spPr>
      </p:pic>
    </p:spTree>
    <p:extLst>
      <p:ext uri="{BB962C8B-B14F-4D97-AF65-F5344CB8AC3E}">
        <p14:creationId xmlns:p14="http://schemas.microsoft.com/office/powerpoint/2010/main" val="728077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logo, Lettertype&#10;&#10;Automatisch gegenereerde beschrijving">
            <a:extLst>
              <a:ext uri="{FF2B5EF4-FFF2-40B4-BE49-F238E27FC236}">
                <a16:creationId xmlns:a16="http://schemas.microsoft.com/office/drawing/2014/main" id="{D31D91C0-F4F4-10EF-124C-75CC9326DF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196585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Graphics, grafische vormgeving, ontwerp">
            <a:extLst>
              <a:ext uri="{FF2B5EF4-FFF2-40B4-BE49-F238E27FC236}">
                <a16:creationId xmlns:a16="http://schemas.microsoft.com/office/drawing/2014/main" id="{4A86E3FB-0438-1838-C521-D84F2A2358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pic>
        <p:nvPicPr>
          <p:cNvPr id="3" name="Afbeelding 2" descr="Afbeelding met tekst, Lettertype, schermopname, brief&#10;&#10;Automatisch gegenereerde beschrijving">
            <a:extLst>
              <a:ext uri="{FF2B5EF4-FFF2-40B4-BE49-F238E27FC236}">
                <a16:creationId xmlns:a16="http://schemas.microsoft.com/office/drawing/2014/main" id="{6F2411E4-6E6A-925B-E3A4-0738ABED9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8475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5581132" y="135220"/>
            <a:ext cx="10515600" cy="1325563"/>
          </a:xfrm>
        </p:spPr>
        <p:txBody>
          <a:bodyPr>
            <a:normAutofit/>
          </a:bodyPr>
          <a:lstStyle/>
          <a:p>
            <a:r>
              <a:rPr lang="nl-BE" b="1" dirty="0">
                <a:solidFill>
                  <a:schemeClr val="bg1"/>
                </a:solidFill>
                <a:latin typeface="GarageGothic-Bold"/>
                <a:cs typeface="Arial"/>
              </a:rPr>
              <a:t>Belang van vrije tijd</a:t>
            </a:r>
          </a:p>
        </p:txBody>
      </p:sp>
      <p:sp>
        <p:nvSpPr>
          <p:cNvPr id="5" name="Tijdelijke aanduiding voor inhoud 2">
            <a:extLst>
              <a:ext uri="{FF2B5EF4-FFF2-40B4-BE49-F238E27FC236}">
                <a16:creationId xmlns:a16="http://schemas.microsoft.com/office/drawing/2014/main" id="{FE803B94-3F0A-BEB3-E201-AE322714FF4E}"/>
              </a:ext>
            </a:extLst>
          </p:cNvPr>
          <p:cNvSpPr>
            <a:spLocks noGrp="1"/>
          </p:cNvSpPr>
          <p:nvPr>
            <p:ph idx="1"/>
          </p:nvPr>
        </p:nvSpPr>
        <p:spPr>
          <a:xfrm>
            <a:off x="5581492" y="1661374"/>
            <a:ext cx="6138235" cy="4351338"/>
          </a:xfrm>
        </p:spPr>
        <p:txBody>
          <a:bodyPr>
            <a:normAutofit lnSpcReduction="10000"/>
          </a:bodyPr>
          <a:lstStyle/>
          <a:p>
            <a:r>
              <a:rPr lang="nl-BE">
                <a:solidFill>
                  <a:schemeClr val="bg1"/>
                </a:solidFill>
              </a:rPr>
              <a:t>Recht op vrije tijd!</a:t>
            </a:r>
          </a:p>
          <a:p>
            <a:endParaRPr lang="nl-BE">
              <a:solidFill>
                <a:schemeClr val="bg1"/>
              </a:solidFill>
            </a:endParaRPr>
          </a:p>
          <a:p>
            <a:r>
              <a:rPr lang="nl-BE">
                <a:solidFill>
                  <a:schemeClr val="bg1"/>
                </a:solidFill>
              </a:rPr>
              <a:t>Ontwikkelingskansen</a:t>
            </a:r>
          </a:p>
          <a:p>
            <a:endParaRPr lang="nl-BE">
              <a:solidFill>
                <a:schemeClr val="bg1"/>
              </a:solidFill>
            </a:endParaRPr>
          </a:p>
          <a:p>
            <a:r>
              <a:rPr lang="nl-BE">
                <a:solidFill>
                  <a:schemeClr val="bg1"/>
                </a:solidFill>
              </a:rPr>
              <a:t>Hefboom voor integratie</a:t>
            </a:r>
          </a:p>
          <a:p>
            <a:endParaRPr lang="nl-BE">
              <a:solidFill>
                <a:schemeClr val="bg1"/>
              </a:solidFill>
            </a:endParaRPr>
          </a:p>
          <a:p>
            <a:r>
              <a:rPr lang="nl-BE">
                <a:solidFill>
                  <a:schemeClr val="bg1"/>
                </a:solidFill>
              </a:rPr>
              <a:t>Ademruimte (voor kind, ouder &amp; begeleider)</a:t>
            </a:r>
          </a:p>
          <a:p>
            <a:pPr marL="0" indent="0">
              <a:buNone/>
            </a:pPr>
            <a:r>
              <a:rPr lang="nl-BE">
                <a:solidFill>
                  <a:schemeClr val="bg1"/>
                </a:solidFill>
              </a:rPr>
              <a:t>  </a:t>
            </a:r>
          </a:p>
        </p:txBody>
      </p:sp>
      <p:sp>
        <p:nvSpPr>
          <p:cNvPr id="3" name="Ovaal 2">
            <a:extLst>
              <a:ext uri="{FF2B5EF4-FFF2-40B4-BE49-F238E27FC236}">
                <a16:creationId xmlns:a16="http://schemas.microsoft.com/office/drawing/2014/main" id="{5264AD29-8905-05E3-9B51-461D6E34D1D7}"/>
              </a:ext>
            </a:extLst>
          </p:cNvPr>
          <p:cNvSpPr/>
          <p:nvPr/>
        </p:nvSpPr>
        <p:spPr>
          <a:xfrm>
            <a:off x="10111563" y="5252484"/>
            <a:ext cx="1754372" cy="1520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D9D6FCC6-56FC-75C9-8D6F-6DB7974D6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216" y="5372949"/>
            <a:ext cx="2703033" cy="1520456"/>
          </a:xfrm>
          <a:prstGeom prst="rect">
            <a:avLst/>
          </a:prstGeom>
        </p:spPr>
      </p:pic>
      <p:pic>
        <p:nvPicPr>
          <p:cNvPr id="6" name="Afbeelding 5" descr="Afbeelding met boom, buiten&#10;&#10;Automatisch gegenereerde beschrijving">
            <a:extLst>
              <a:ext uri="{FF2B5EF4-FFF2-40B4-BE49-F238E27FC236}">
                <a16:creationId xmlns:a16="http://schemas.microsoft.com/office/drawing/2014/main" id="{E99A5B6C-A3D3-DE69-538A-C728CB519F4D}"/>
              </a:ext>
            </a:extLst>
          </p:cNvPr>
          <p:cNvPicPr>
            <a:picLocks noChangeAspect="1"/>
          </p:cNvPicPr>
          <p:nvPr/>
        </p:nvPicPr>
        <p:blipFill>
          <a:blip r:embed="rId4"/>
          <a:stretch>
            <a:fillRect/>
          </a:stretch>
        </p:blipFill>
        <p:spPr>
          <a:xfrm rot="5400000">
            <a:off x="-899584" y="848897"/>
            <a:ext cx="7196667" cy="5397500"/>
          </a:xfrm>
          <a:prstGeom prst="rect">
            <a:avLst/>
          </a:prstGeom>
        </p:spPr>
      </p:pic>
    </p:spTree>
    <p:extLst>
      <p:ext uri="{BB962C8B-B14F-4D97-AF65-F5344CB8AC3E}">
        <p14:creationId xmlns:p14="http://schemas.microsoft.com/office/powerpoint/2010/main" val="422698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529856" y="80597"/>
            <a:ext cx="10515600" cy="1325563"/>
          </a:xfrm>
        </p:spPr>
        <p:txBody>
          <a:bodyPr>
            <a:normAutofit/>
          </a:bodyPr>
          <a:lstStyle/>
          <a:p>
            <a:r>
              <a:rPr lang="nl-BE" sz="5400" b="1">
                <a:solidFill>
                  <a:schemeClr val="bg1"/>
                </a:solidFill>
                <a:latin typeface="GarageGothic-Bold" pitchFamily="50" charset="0"/>
                <a:cs typeface="Arial" panose="020B0604020202020204" pitchFamily="34" charset="0"/>
              </a:rPr>
              <a:t>Wereldspelers? </a:t>
            </a:r>
          </a:p>
        </p:txBody>
      </p:sp>
      <p:sp>
        <p:nvSpPr>
          <p:cNvPr id="3" name="Tijdelijke aanduiding voor inhoud 2">
            <a:extLst>
              <a:ext uri="{FF2B5EF4-FFF2-40B4-BE49-F238E27FC236}">
                <a16:creationId xmlns:a16="http://schemas.microsoft.com/office/drawing/2014/main" id="{5181DB98-5EB9-6BCC-DEDA-B49FAC1C17A9}"/>
              </a:ext>
            </a:extLst>
          </p:cNvPr>
          <p:cNvSpPr>
            <a:spLocks noGrp="1"/>
          </p:cNvSpPr>
          <p:nvPr>
            <p:ph idx="1"/>
          </p:nvPr>
        </p:nvSpPr>
        <p:spPr>
          <a:xfrm>
            <a:off x="440956" y="1456928"/>
            <a:ext cx="4851400" cy="4893040"/>
          </a:xfrm>
        </p:spPr>
        <p:txBody>
          <a:bodyPr>
            <a:normAutofit/>
          </a:bodyPr>
          <a:lstStyle/>
          <a:p>
            <a:r>
              <a:rPr lang="nl-BE">
                <a:solidFill>
                  <a:schemeClr val="bg1"/>
                </a:solidFill>
              </a:rPr>
              <a:t>2015: oorlog in Syrië</a:t>
            </a:r>
          </a:p>
          <a:p>
            <a:r>
              <a:rPr lang="nl-BE">
                <a:solidFill>
                  <a:schemeClr val="bg1"/>
                </a:solidFill>
              </a:rPr>
              <a:t>Initiatief van de jeugdsector</a:t>
            </a:r>
          </a:p>
          <a:p>
            <a:pPr lvl="1"/>
            <a:r>
              <a:rPr lang="nl-BE">
                <a:solidFill>
                  <a:schemeClr val="bg1"/>
                </a:solidFill>
              </a:rPr>
              <a:t>Ondersteund door De Ambrassade en Tumult</a:t>
            </a:r>
          </a:p>
          <a:p>
            <a:r>
              <a:rPr lang="nl-BE">
                <a:solidFill>
                  <a:schemeClr val="bg1"/>
                </a:solidFill>
              </a:rPr>
              <a:t>30 weekends in OC Dendermonde en Lint</a:t>
            </a:r>
          </a:p>
          <a:p>
            <a:r>
              <a:rPr lang="nl-BE">
                <a:solidFill>
                  <a:schemeClr val="bg1"/>
                </a:solidFill>
              </a:rPr>
              <a:t>Vrijwilligers uit verschillende jeugdwerkorganisaties</a:t>
            </a:r>
          </a:p>
          <a:p>
            <a:r>
              <a:rPr lang="nl-BE" err="1">
                <a:solidFill>
                  <a:schemeClr val="bg1"/>
                </a:solidFill>
              </a:rPr>
              <a:t>Toolbox</a:t>
            </a:r>
            <a:r>
              <a:rPr lang="nl-BE">
                <a:solidFill>
                  <a:schemeClr val="bg1"/>
                </a:solidFill>
              </a:rPr>
              <a:t> </a:t>
            </a:r>
            <a:r>
              <a:rPr lang="nl-BE" u="sng">
                <a:solidFill>
                  <a:schemeClr val="bg1"/>
                </a:solidFill>
              </a:rPr>
              <a:t>Wereldspelers.be</a:t>
            </a:r>
          </a:p>
        </p:txBody>
      </p:sp>
      <p:pic>
        <p:nvPicPr>
          <p:cNvPr id="7" name="Afbeelding 6">
            <a:extLst>
              <a:ext uri="{FF2B5EF4-FFF2-40B4-BE49-F238E27FC236}">
                <a16:creationId xmlns:a16="http://schemas.microsoft.com/office/drawing/2014/main" id="{BF45B8D9-4A38-EEC4-E2FE-3ED519582625}"/>
              </a:ext>
            </a:extLst>
          </p:cNvPr>
          <p:cNvPicPr>
            <a:picLocks noChangeAspect="1"/>
          </p:cNvPicPr>
          <p:nvPr/>
        </p:nvPicPr>
        <p:blipFill>
          <a:blip r:embed="rId3"/>
          <a:stretch>
            <a:fillRect/>
          </a:stretch>
        </p:blipFill>
        <p:spPr>
          <a:xfrm>
            <a:off x="5760520" y="913026"/>
            <a:ext cx="6199336" cy="2990422"/>
          </a:xfrm>
          <a:prstGeom prst="rect">
            <a:avLst/>
          </a:prstGeom>
        </p:spPr>
      </p:pic>
    </p:spTree>
    <p:extLst>
      <p:ext uri="{BB962C8B-B14F-4D97-AF65-F5344CB8AC3E}">
        <p14:creationId xmlns:p14="http://schemas.microsoft.com/office/powerpoint/2010/main" val="325240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529856" y="80597"/>
            <a:ext cx="10515600" cy="1325563"/>
          </a:xfrm>
        </p:spPr>
        <p:txBody>
          <a:bodyPr>
            <a:normAutofit/>
          </a:bodyPr>
          <a:lstStyle/>
          <a:p>
            <a:r>
              <a:rPr lang="nl-BE" sz="5400" b="1">
                <a:solidFill>
                  <a:schemeClr val="bg1"/>
                </a:solidFill>
                <a:latin typeface="GarageGothic-Bold" pitchFamily="50" charset="0"/>
                <a:cs typeface="Arial" panose="020B0604020202020204" pitchFamily="34" charset="0"/>
              </a:rPr>
              <a:t>Wereldspelers 2.0 </a:t>
            </a:r>
          </a:p>
        </p:txBody>
      </p:sp>
      <p:sp>
        <p:nvSpPr>
          <p:cNvPr id="3" name="Tijdelijke aanduiding voor inhoud 2">
            <a:extLst>
              <a:ext uri="{FF2B5EF4-FFF2-40B4-BE49-F238E27FC236}">
                <a16:creationId xmlns:a16="http://schemas.microsoft.com/office/drawing/2014/main" id="{5181DB98-5EB9-6BCC-DEDA-B49FAC1C17A9}"/>
              </a:ext>
            </a:extLst>
          </p:cNvPr>
          <p:cNvSpPr>
            <a:spLocks noGrp="1"/>
          </p:cNvSpPr>
          <p:nvPr>
            <p:ph idx="1"/>
          </p:nvPr>
        </p:nvSpPr>
        <p:spPr>
          <a:xfrm>
            <a:off x="529856" y="1634760"/>
            <a:ext cx="10392144" cy="4004040"/>
          </a:xfrm>
        </p:spPr>
        <p:txBody>
          <a:bodyPr vert="horz" lIns="91440" tIns="45720" rIns="91440" bIns="45720" rtlCol="0" anchor="t">
            <a:normAutofit fontScale="92500" lnSpcReduction="10000"/>
          </a:bodyPr>
          <a:lstStyle/>
          <a:p>
            <a:pPr marL="0" indent="0">
              <a:buNone/>
            </a:pPr>
            <a:r>
              <a:rPr lang="nl-BE" dirty="0">
                <a:solidFill>
                  <a:schemeClr val="bg1"/>
                </a:solidFill>
              </a:rPr>
              <a:t>2021 &amp; 2022</a:t>
            </a:r>
            <a:br>
              <a:rPr lang="nl-BE" dirty="0">
                <a:solidFill>
                  <a:schemeClr val="bg1"/>
                </a:solidFill>
              </a:rPr>
            </a:br>
            <a:r>
              <a:rPr lang="nl-BE" dirty="0">
                <a:solidFill>
                  <a:schemeClr val="bg1"/>
                </a:solidFill>
              </a:rPr>
              <a:t>met steun van </a:t>
            </a:r>
            <a:r>
              <a:rPr lang="nl-BE" dirty="0" err="1">
                <a:solidFill>
                  <a:schemeClr val="bg1"/>
                </a:solidFill>
              </a:rPr>
              <a:t>Fedasil</a:t>
            </a:r>
            <a:r>
              <a:rPr lang="nl-BE" dirty="0">
                <a:solidFill>
                  <a:schemeClr val="bg1"/>
                </a:solidFill>
              </a:rPr>
              <a:t>: </a:t>
            </a:r>
            <a:r>
              <a:rPr lang="nl-BE" b="1" dirty="0">
                <a:solidFill>
                  <a:schemeClr val="bg1"/>
                </a:solidFill>
              </a:rPr>
              <a:t>Wereldspelers 2.0</a:t>
            </a:r>
          </a:p>
          <a:p>
            <a:pPr marL="0" indent="0">
              <a:buNone/>
            </a:pPr>
            <a:endParaRPr lang="nl-BE" dirty="0">
              <a:solidFill>
                <a:schemeClr val="bg1"/>
              </a:solidFill>
              <a:sym typeface="Wingdings" panose="05000000000000000000" pitchFamily="2" charset="2"/>
            </a:endParaRPr>
          </a:p>
          <a:p>
            <a:pPr>
              <a:buFont typeface="Wingdings" panose="05000000000000000000" pitchFamily="2" charset="2"/>
              <a:buChar char="à"/>
            </a:pPr>
            <a:r>
              <a:rPr lang="nl-BE" dirty="0">
                <a:solidFill>
                  <a:schemeClr val="bg1"/>
                </a:solidFill>
              </a:rPr>
              <a:t>Focus: </a:t>
            </a:r>
            <a:r>
              <a:rPr lang="nl-BE" b="1" dirty="0">
                <a:solidFill>
                  <a:schemeClr val="bg1"/>
                </a:solidFill>
              </a:rPr>
              <a:t>het verbinden van het lokale vrijetijdsaanbod met het lokale opvangcentrum</a:t>
            </a:r>
          </a:p>
          <a:p>
            <a:pPr marL="0" indent="0">
              <a:buNone/>
            </a:pPr>
            <a:endParaRPr lang="nl-BE" b="1" dirty="0">
              <a:solidFill>
                <a:schemeClr val="bg1"/>
              </a:solidFill>
            </a:endParaRPr>
          </a:p>
          <a:p>
            <a:pPr marL="914400" lvl="1" indent="-457200">
              <a:buAutoNum type="arabicParenR"/>
            </a:pPr>
            <a:r>
              <a:rPr lang="nl-BE" b="1" dirty="0">
                <a:solidFill>
                  <a:schemeClr val="bg1"/>
                </a:solidFill>
              </a:rPr>
              <a:t>In-fase</a:t>
            </a:r>
            <a:r>
              <a:rPr lang="nl-BE" dirty="0">
                <a:solidFill>
                  <a:schemeClr val="bg1"/>
                </a:solidFill>
              </a:rPr>
              <a:t>: vrijetijdsaanbod binnen het centrum organiseren</a:t>
            </a:r>
          </a:p>
          <a:p>
            <a:pPr lvl="2">
              <a:buFont typeface="Wingdings" panose="05000000000000000000" pitchFamily="2" charset="2"/>
              <a:buChar char="à"/>
            </a:pPr>
            <a:r>
              <a:rPr lang="nl-BE" dirty="0">
                <a:solidFill>
                  <a:schemeClr val="bg1"/>
                </a:solidFill>
                <a:sym typeface="Wingdings" panose="05000000000000000000" pitchFamily="2" charset="2"/>
              </a:rPr>
              <a:t> Vrijwilligers</a:t>
            </a:r>
          </a:p>
          <a:p>
            <a:pPr lvl="2">
              <a:buFont typeface="Wingdings" panose="05000000000000000000" pitchFamily="2" charset="2"/>
              <a:buChar char="à"/>
            </a:pPr>
            <a:r>
              <a:rPr lang="nl-BE" dirty="0">
                <a:solidFill>
                  <a:schemeClr val="bg1"/>
                </a:solidFill>
                <a:sym typeface="Wingdings" panose="05000000000000000000" pitchFamily="2" charset="2"/>
              </a:rPr>
              <a:t> 1 keer per maand</a:t>
            </a:r>
            <a:endParaRPr lang="nl-BE" dirty="0">
              <a:solidFill>
                <a:schemeClr val="bg1"/>
              </a:solidFill>
            </a:endParaRPr>
          </a:p>
          <a:p>
            <a:pPr marL="914400" lvl="1" indent="-457200">
              <a:buAutoNum type="arabicParenR"/>
            </a:pPr>
            <a:r>
              <a:rPr lang="nl-BE" b="1" dirty="0">
                <a:solidFill>
                  <a:schemeClr val="bg1"/>
                </a:solidFill>
              </a:rPr>
              <a:t>Uit-fase</a:t>
            </a:r>
            <a:r>
              <a:rPr lang="nl-BE" dirty="0">
                <a:solidFill>
                  <a:schemeClr val="bg1"/>
                </a:solidFill>
              </a:rPr>
              <a:t>: </a:t>
            </a:r>
            <a:r>
              <a:rPr lang="nl-BE" dirty="0" err="1">
                <a:solidFill>
                  <a:schemeClr val="bg1"/>
                </a:solidFill>
              </a:rPr>
              <a:t>toeleiden</a:t>
            </a:r>
            <a:r>
              <a:rPr lang="nl-BE" dirty="0">
                <a:solidFill>
                  <a:schemeClr val="bg1"/>
                </a:solidFill>
              </a:rPr>
              <a:t> naar het lokale vrijetijdsaanbod</a:t>
            </a:r>
          </a:p>
          <a:p>
            <a:pPr marL="457200" lvl="1" indent="0">
              <a:buNone/>
            </a:pPr>
            <a:r>
              <a:rPr lang="nl-BE" dirty="0">
                <a:solidFill>
                  <a:schemeClr val="bg1"/>
                </a:solidFill>
                <a:sym typeface="Wingdings" panose="05000000000000000000" pitchFamily="2" charset="2"/>
              </a:rPr>
              <a:t>	</a:t>
            </a:r>
            <a:r>
              <a:rPr lang="nl-BE" sz="2000" dirty="0">
                <a:solidFill>
                  <a:schemeClr val="bg1"/>
                </a:solidFill>
                <a:sym typeface="Wingdings" panose="05000000000000000000" pitchFamily="2" charset="2"/>
              </a:rPr>
              <a:t> brug tussen het centrum en lokale hobby’s, verenigingen,…</a:t>
            </a:r>
            <a:endParaRPr lang="nl-BE" sz="2000" dirty="0">
              <a:solidFill>
                <a:schemeClr val="bg1"/>
              </a:solidFill>
            </a:endParaRPr>
          </a:p>
        </p:txBody>
      </p:sp>
    </p:spTree>
    <p:extLst>
      <p:ext uri="{BB962C8B-B14F-4D97-AF65-F5344CB8AC3E}">
        <p14:creationId xmlns:p14="http://schemas.microsoft.com/office/powerpoint/2010/main" val="249471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529856" y="80597"/>
            <a:ext cx="10515600" cy="1325563"/>
          </a:xfrm>
        </p:spPr>
        <p:txBody>
          <a:bodyPr>
            <a:normAutofit/>
          </a:bodyPr>
          <a:lstStyle/>
          <a:p>
            <a:r>
              <a:rPr lang="nl-BE" sz="5400" b="1">
                <a:solidFill>
                  <a:schemeClr val="bg1"/>
                </a:solidFill>
                <a:latin typeface="GarageGothic-Bold" pitchFamily="50" charset="0"/>
                <a:cs typeface="Arial" panose="020B0604020202020204" pitchFamily="34" charset="0"/>
              </a:rPr>
              <a:t>Wereldspelers 2.0 </a:t>
            </a:r>
          </a:p>
        </p:txBody>
      </p:sp>
      <p:sp>
        <p:nvSpPr>
          <p:cNvPr id="3" name="Tijdelijke aanduiding voor inhoud 2">
            <a:extLst>
              <a:ext uri="{FF2B5EF4-FFF2-40B4-BE49-F238E27FC236}">
                <a16:creationId xmlns:a16="http://schemas.microsoft.com/office/drawing/2014/main" id="{5181DB98-5EB9-6BCC-DEDA-B49FAC1C17A9}"/>
              </a:ext>
            </a:extLst>
          </p:cNvPr>
          <p:cNvSpPr>
            <a:spLocks noGrp="1"/>
          </p:cNvSpPr>
          <p:nvPr>
            <p:ph idx="1"/>
          </p:nvPr>
        </p:nvSpPr>
        <p:spPr>
          <a:xfrm>
            <a:off x="512283" y="1448668"/>
            <a:ext cx="10392144" cy="4232640"/>
          </a:xfrm>
        </p:spPr>
        <p:txBody>
          <a:bodyPr vert="horz" lIns="91440" tIns="45720" rIns="91440" bIns="45720" rtlCol="0" anchor="t">
            <a:normAutofit fontScale="92500" lnSpcReduction="10000"/>
          </a:bodyPr>
          <a:lstStyle/>
          <a:p>
            <a:pPr marL="0" indent="0">
              <a:buNone/>
            </a:pPr>
            <a:r>
              <a:rPr lang="nl-BE" u="sng" dirty="0">
                <a:solidFill>
                  <a:schemeClr val="bg1"/>
                </a:solidFill>
              </a:rPr>
              <a:t>Partners:</a:t>
            </a:r>
          </a:p>
          <a:p>
            <a:r>
              <a:rPr lang="nl-BE" sz="2200" b="1" dirty="0">
                <a:solidFill>
                  <a:schemeClr val="bg1"/>
                </a:solidFill>
              </a:rPr>
              <a:t>Lokale besturen</a:t>
            </a:r>
            <a:endParaRPr lang="nl-BE" sz="2200" b="1" dirty="0">
              <a:solidFill>
                <a:schemeClr val="bg1"/>
              </a:solidFill>
              <a:cs typeface="Calibri"/>
            </a:endParaRPr>
          </a:p>
          <a:p>
            <a:pPr lvl="1"/>
            <a:r>
              <a:rPr lang="nl-BE" dirty="0">
                <a:solidFill>
                  <a:schemeClr val="bg1"/>
                </a:solidFill>
              </a:rPr>
              <a:t>Brug naar lokale vrijetijdscontext</a:t>
            </a:r>
          </a:p>
          <a:p>
            <a:pPr marL="457200" lvl="1" indent="0">
              <a:buNone/>
            </a:pPr>
            <a:r>
              <a:rPr lang="nl-BE" dirty="0">
                <a:solidFill>
                  <a:schemeClr val="bg1"/>
                </a:solidFill>
                <a:sym typeface="Wingdings" panose="05000000000000000000" pitchFamily="2" charset="2"/>
              </a:rPr>
              <a:t> </a:t>
            </a:r>
            <a:r>
              <a:rPr lang="nl-BE" dirty="0">
                <a:solidFill>
                  <a:schemeClr val="bg1"/>
                </a:solidFill>
              </a:rPr>
              <a:t>Arendonk, Scherpenheuvel-Zichem, Overijse &gt; Machelen</a:t>
            </a:r>
          </a:p>
          <a:p>
            <a:r>
              <a:rPr lang="nl-BE" sz="2200" b="1" dirty="0">
                <a:solidFill>
                  <a:schemeClr val="bg1"/>
                </a:solidFill>
              </a:rPr>
              <a:t>Opvangcentra</a:t>
            </a:r>
            <a:endParaRPr lang="nl-BE" sz="2200" b="1" dirty="0">
              <a:solidFill>
                <a:schemeClr val="bg1"/>
              </a:solidFill>
              <a:cs typeface="Calibri"/>
            </a:endParaRPr>
          </a:p>
          <a:p>
            <a:pPr lvl="1"/>
            <a:r>
              <a:rPr lang="nl-BE" dirty="0">
                <a:solidFill>
                  <a:schemeClr val="bg1"/>
                </a:solidFill>
              </a:rPr>
              <a:t>Fysieke ruimte, communicatie, (beperkte) ondersteuning </a:t>
            </a:r>
            <a:r>
              <a:rPr lang="nl-BE" dirty="0" err="1">
                <a:solidFill>
                  <a:schemeClr val="bg1"/>
                </a:solidFill>
              </a:rPr>
              <a:t>toeleiden</a:t>
            </a:r>
            <a:endParaRPr lang="nl-BE" dirty="0">
              <a:solidFill>
                <a:schemeClr val="bg1"/>
              </a:solidFill>
            </a:endParaRPr>
          </a:p>
          <a:p>
            <a:pPr marL="457200" lvl="1" indent="0">
              <a:buNone/>
            </a:pPr>
            <a:r>
              <a:rPr lang="nl-BE" dirty="0">
                <a:solidFill>
                  <a:schemeClr val="bg1"/>
                </a:solidFill>
                <a:sym typeface="Wingdings" panose="05000000000000000000" pitchFamily="2" charset="2"/>
              </a:rPr>
              <a:t> </a:t>
            </a:r>
            <a:r>
              <a:rPr lang="nl-BE" dirty="0">
                <a:solidFill>
                  <a:schemeClr val="bg1"/>
                </a:solidFill>
              </a:rPr>
              <a:t>Centra in die gemeentes</a:t>
            </a:r>
          </a:p>
          <a:p>
            <a:r>
              <a:rPr lang="nl-BE" sz="2200" b="1" dirty="0">
                <a:solidFill>
                  <a:schemeClr val="bg1"/>
                </a:solidFill>
              </a:rPr>
              <a:t>Tumult</a:t>
            </a:r>
            <a:r>
              <a:rPr lang="nl-BE" sz="2200" dirty="0">
                <a:solidFill>
                  <a:schemeClr val="bg1"/>
                </a:solidFill>
              </a:rPr>
              <a:t> als extern ondersteunende partner</a:t>
            </a:r>
            <a:endParaRPr lang="nl-BE" sz="2200" dirty="0">
              <a:solidFill>
                <a:schemeClr val="bg1"/>
              </a:solidFill>
              <a:cs typeface="Calibri"/>
            </a:endParaRPr>
          </a:p>
          <a:p>
            <a:pPr lvl="1"/>
            <a:r>
              <a:rPr lang="nl-BE" dirty="0">
                <a:solidFill>
                  <a:schemeClr val="bg1"/>
                </a:solidFill>
              </a:rPr>
              <a:t>Projectcoördinatie</a:t>
            </a:r>
          </a:p>
          <a:p>
            <a:r>
              <a:rPr lang="nl-BE" sz="2200" b="1" err="1">
                <a:solidFill>
                  <a:schemeClr val="bg1"/>
                </a:solidFill>
              </a:rPr>
              <a:t>Fedasil</a:t>
            </a:r>
            <a:endParaRPr lang="nl-BE" sz="2200" b="1">
              <a:solidFill>
                <a:schemeClr val="bg1"/>
              </a:solidFill>
            </a:endParaRPr>
          </a:p>
          <a:p>
            <a:pPr lvl="1"/>
            <a:r>
              <a:rPr lang="nl-BE" dirty="0">
                <a:solidFill>
                  <a:schemeClr val="bg1"/>
                </a:solidFill>
              </a:rPr>
              <a:t>Financieel faciliterende partner</a:t>
            </a:r>
          </a:p>
          <a:p>
            <a:endParaRPr lang="nl-BE" sz="2000" dirty="0">
              <a:solidFill>
                <a:schemeClr val="bg1"/>
              </a:solidFill>
            </a:endParaRPr>
          </a:p>
        </p:txBody>
      </p:sp>
      <p:pic>
        <p:nvPicPr>
          <p:cNvPr id="5" name="Afbeelding 4">
            <a:extLst>
              <a:ext uri="{FF2B5EF4-FFF2-40B4-BE49-F238E27FC236}">
                <a16:creationId xmlns:a16="http://schemas.microsoft.com/office/drawing/2014/main" id="{B964497F-D41C-36CC-02C4-9E942DDE7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250" y="5867400"/>
            <a:ext cx="2517406" cy="755222"/>
          </a:xfrm>
          <a:prstGeom prst="rect">
            <a:avLst/>
          </a:prstGeom>
        </p:spPr>
      </p:pic>
      <p:pic>
        <p:nvPicPr>
          <p:cNvPr id="7" name="Afbeelding 6">
            <a:extLst>
              <a:ext uri="{FF2B5EF4-FFF2-40B4-BE49-F238E27FC236}">
                <a16:creationId xmlns:a16="http://schemas.microsoft.com/office/drawing/2014/main" id="{A9E7FA34-6CCF-37F7-191B-90206DCF8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318" y="5223240"/>
            <a:ext cx="1459171" cy="1423221"/>
          </a:xfrm>
          <a:prstGeom prst="rect">
            <a:avLst/>
          </a:prstGeom>
        </p:spPr>
      </p:pic>
      <p:pic>
        <p:nvPicPr>
          <p:cNvPr id="9" name="Afbeelding 8">
            <a:extLst>
              <a:ext uri="{FF2B5EF4-FFF2-40B4-BE49-F238E27FC236}">
                <a16:creationId xmlns:a16="http://schemas.microsoft.com/office/drawing/2014/main" id="{D74321AC-346E-F4CF-C2EE-85E93A8A5A1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494" y="5795608"/>
            <a:ext cx="2517406" cy="1062392"/>
          </a:xfrm>
          <a:prstGeom prst="rect">
            <a:avLst/>
          </a:prstGeom>
        </p:spPr>
      </p:pic>
      <p:pic>
        <p:nvPicPr>
          <p:cNvPr id="1028" name="Picture 4" descr="Double arrow - Free arrows icons">
            <a:extLst>
              <a:ext uri="{FF2B5EF4-FFF2-40B4-BE49-F238E27FC236}">
                <a16:creationId xmlns:a16="http://schemas.microsoft.com/office/drawing/2014/main" id="{0229A416-B347-1AFA-4907-06CFE57B7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980295">
            <a:off x="8522193" y="2169559"/>
            <a:ext cx="2104399" cy="2104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me | Fedasil | Federaal agentschap voor de opvang van asielzoekers">
            <a:extLst>
              <a:ext uri="{FF2B5EF4-FFF2-40B4-BE49-F238E27FC236}">
                <a16:creationId xmlns:a16="http://schemas.microsoft.com/office/drawing/2014/main" id="{367EA2EC-9D5B-1289-4612-802567D417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963" y="255604"/>
            <a:ext cx="2021022" cy="89605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668FEFD7-DDBC-AEF9-2224-3F9353EACA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3668" y="80597"/>
            <a:ext cx="2356557" cy="1325563"/>
          </a:xfrm>
          <a:prstGeom prst="rect">
            <a:avLst/>
          </a:prstGeom>
        </p:spPr>
      </p:pic>
    </p:spTree>
    <p:extLst>
      <p:ext uri="{BB962C8B-B14F-4D97-AF65-F5344CB8AC3E}">
        <p14:creationId xmlns:p14="http://schemas.microsoft.com/office/powerpoint/2010/main" val="42651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FFEA645-811F-B65D-4FA3-E49A0DF2FA68}"/>
              </a:ext>
            </a:extLst>
          </p:cNvPr>
          <p:cNvSpPr>
            <a:spLocks noGrp="1"/>
          </p:cNvSpPr>
          <p:nvPr>
            <p:ph type="title"/>
          </p:nvPr>
        </p:nvSpPr>
        <p:spPr>
          <a:xfrm>
            <a:off x="5733143" y="152400"/>
            <a:ext cx="5702300" cy="2151405"/>
          </a:xfrm>
        </p:spPr>
        <p:txBody>
          <a:bodyPr>
            <a:normAutofit/>
          </a:bodyPr>
          <a:lstStyle/>
          <a:p>
            <a:pPr algn="ctr"/>
            <a:r>
              <a:rPr lang="nl-BE" sz="4800" dirty="0">
                <a:solidFill>
                  <a:schemeClr val="bg1"/>
                </a:solidFill>
                <a:latin typeface="GarageGothic-Bold"/>
              </a:rPr>
              <a:t>WERELDSPELERS IN 9 STAPPEN</a:t>
            </a:r>
            <a:endParaRPr lang="nl-BE" sz="4800" b="1" dirty="0">
              <a:solidFill>
                <a:schemeClr val="bg1"/>
              </a:solidFill>
              <a:latin typeface="GarageGothic-Bold"/>
              <a:cs typeface="Arial" panose="020B0604020202020204" pitchFamily="34" charset="0"/>
            </a:endParaRPr>
          </a:p>
        </p:txBody>
      </p:sp>
      <p:pic>
        <p:nvPicPr>
          <p:cNvPr id="7" name="Tijdelijke aanduiding voor inhoud 6" descr="Afbeelding met boom, buiten, persoon, gras&#10;&#10;Automatisch gegenereerde beschrijving">
            <a:extLst>
              <a:ext uri="{FF2B5EF4-FFF2-40B4-BE49-F238E27FC236}">
                <a16:creationId xmlns:a16="http://schemas.microsoft.com/office/drawing/2014/main" id="{A10B7D63-A564-B3DE-1D52-E343A378054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598"/>
          <a:stretch/>
        </p:blipFill>
        <p:spPr>
          <a:xfrm>
            <a:off x="0" y="-70644"/>
            <a:ext cx="5118100" cy="6928644"/>
          </a:xfrm>
        </p:spPr>
      </p:pic>
      <p:sp>
        <p:nvSpPr>
          <p:cNvPr id="8" name="Tijdelijke aanduiding voor inhoud 2">
            <a:extLst>
              <a:ext uri="{FF2B5EF4-FFF2-40B4-BE49-F238E27FC236}">
                <a16:creationId xmlns:a16="http://schemas.microsoft.com/office/drawing/2014/main" id="{B499AEF7-C8CB-CD72-3E4A-9410256B9AD6}"/>
              </a:ext>
            </a:extLst>
          </p:cNvPr>
          <p:cNvSpPr txBox="1">
            <a:spLocks/>
          </p:cNvSpPr>
          <p:nvPr/>
        </p:nvSpPr>
        <p:spPr>
          <a:xfrm>
            <a:off x="5296559" y="2371544"/>
            <a:ext cx="10392144" cy="48930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bg1"/>
                </a:solidFill>
              </a:rPr>
              <a:t>Op basis van onze ervaringen</a:t>
            </a:r>
          </a:p>
          <a:p>
            <a:endParaRPr lang="nl-BE" dirty="0">
              <a:solidFill>
                <a:schemeClr val="bg1"/>
              </a:solidFill>
            </a:endParaRPr>
          </a:p>
          <a:p>
            <a:r>
              <a:rPr lang="nl-BE" dirty="0">
                <a:solidFill>
                  <a:schemeClr val="bg1"/>
                </a:solidFill>
              </a:rPr>
              <a:t>Niet hét toverantwoord</a:t>
            </a:r>
            <a:endParaRPr lang="nl-BE" dirty="0">
              <a:solidFill>
                <a:schemeClr val="bg1"/>
              </a:solidFill>
              <a:cs typeface="Calibri"/>
            </a:endParaRPr>
          </a:p>
          <a:p>
            <a:endParaRPr lang="nl-BE" dirty="0">
              <a:solidFill>
                <a:schemeClr val="bg1"/>
              </a:solidFill>
              <a:cs typeface="Calibri"/>
            </a:endParaRPr>
          </a:p>
          <a:p>
            <a:r>
              <a:rPr lang="nl-BE" dirty="0">
                <a:solidFill>
                  <a:schemeClr val="bg1"/>
                </a:solidFill>
              </a:rPr>
              <a:t>Afhankelijk van elke lokale context</a:t>
            </a:r>
            <a:endParaRPr lang="nl-BE" dirty="0">
              <a:solidFill>
                <a:schemeClr val="bg1"/>
              </a:solidFill>
              <a:cs typeface="Calibri"/>
            </a:endParaRPr>
          </a:p>
          <a:p>
            <a:endParaRPr lang="nl-BE" sz="2000">
              <a:solidFill>
                <a:schemeClr val="bg1"/>
              </a:solidFill>
            </a:endParaRPr>
          </a:p>
        </p:txBody>
      </p:sp>
    </p:spTree>
    <p:extLst>
      <p:ext uri="{BB962C8B-B14F-4D97-AF65-F5344CB8AC3E}">
        <p14:creationId xmlns:p14="http://schemas.microsoft.com/office/powerpoint/2010/main" val="2000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A111AFF-1B89-42FF-A5F1-214BC10F6833}"/>
              </a:ext>
            </a:extLst>
          </p:cNvPr>
          <p:cNvSpPr>
            <a:spLocks noGrp="1"/>
          </p:cNvSpPr>
          <p:nvPr>
            <p:ph type="title"/>
          </p:nvPr>
        </p:nvSpPr>
        <p:spPr>
          <a:xfrm>
            <a:off x="529856" y="80597"/>
            <a:ext cx="10515600" cy="1325563"/>
          </a:xfrm>
        </p:spPr>
        <p:txBody>
          <a:bodyPr>
            <a:normAutofit/>
          </a:bodyPr>
          <a:lstStyle/>
          <a:p>
            <a:r>
              <a:rPr lang="nl-BE" sz="5400">
                <a:solidFill>
                  <a:schemeClr val="bg1"/>
                </a:solidFill>
                <a:latin typeface="GarageGothic-Bold" pitchFamily="50" charset="0"/>
              </a:rPr>
              <a:t>STAP 1: Checklist voor je begint</a:t>
            </a:r>
            <a:endParaRPr lang="nl-BE" sz="5400" b="1">
              <a:solidFill>
                <a:schemeClr val="bg1"/>
              </a:solidFill>
              <a:latin typeface="GarageGothic-Bold" pitchFamily="50" charset="0"/>
              <a:cs typeface="Arial" panose="020B0604020202020204" pitchFamily="34" charset="0"/>
            </a:endParaRPr>
          </a:p>
        </p:txBody>
      </p:sp>
      <p:sp>
        <p:nvSpPr>
          <p:cNvPr id="5" name="Tijdelijke aanduiding voor inhoud 2">
            <a:extLst>
              <a:ext uri="{FF2B5EF4-FFF2-40B4-BE49-F238E27FC236}">
                <a16:creationId xmlns:a16="http://schemas.microsoft.com/office/drawing/2014/main" id="{D0C78E29-7638-F7FA-C0EA-9BA362C7F59F}"/>
              </a:ext>
            </a:extLst>
          </p:cNvPr>
          <p:cNvSpPr>
            <a:spLocks noGrp="1"/>
          </p:cNvSpPr>
          <p:nvPr>
            <p:ph idx="1"/>
          </p:nvPr>
        </p:nvSpPr>
        <p:spPr>
          <a:xfrm>
            <a:off x="407691" y="1514587"/>
            <a:ext cx="10515600" cy="5262815"/>
          </a:xfrm>
        </p:spPr>
        <p:txBody>
          <a:bodyPr>
            <a:normAutofit fontScale="25000" lnSpcReduction="20000"/>
          </a:bodyPr>
          <a:lstStyle/>
          <a:p>
            <a:pPr marL="0" indent="0">
              <a:buNone/>
            </a:pPr>
            <a:r>
              <a:rPr lang="nl-BE" sz="11200" b="1">
                <a:solidFill>
                  <a:schemeClr val="bg1"/>
                </a:solidFill>
              </a:rPr>
              <a:t>Contextanalyse: </a:t>
            </a:r>
            <a:r>
              <a:rPr lang="nl-BE" sz="11200">
                <a:solidFill>
                  <a:schemeClr val="bg1"/>
                </a:solidFill>
              </a:rPr>
              <a:t>centrum en de buurt</a:t>
            </a:r>
          </a:p>
          <a:p>
            <a:pPr marL="0" indent="0">
              <a:buNone/>
            </a:pPr>
            <a:endParaRPr lang="nl-BE" sz="11200" b="1">
              <a:solidFill>
                <a:schemeClr val="bg1"/>
              </a:solidFill>
            </a:endParaRPr>
          </a:p>
          <a:p>
            <a:pPr marL="808038"/>
            <a:r>
              <a:rPr lang="nl-BE" sz="11200">
                <a:solidFill>
                  <a:schemeClr val="bg1"/>
                </a:solidFill>
              </a:rPr>
              <a:t>Wie </a:t>
            </a:r>
            <a:r>
              <a:rPr lang="nl-BE" sz="11200" b="1">
                <a:solidFill>
                  <a:schemeClr val="bg1"/>
                </a:solidFill>
              </a:rPr>
              <a:t>woont</a:t>
            </a:r>
            <a:r>
              <a:rPr lang="nl-BE" sz="11200">
                <a:solidFill>
                  <a:schemeClr val="bg1"/>
                </a:solidFill>
              </a:rPr>
              <a:t> er in het centrum?</a:t>
            </a:r>
          </a:p>
          <a:p>
            <a:pPr marL="808038"/>
            <a:r>
              <a:rPr lang="nl-BE" sz="11200">
                <a:solidFill>
                  <a:schemeClr val="bg1"/>
                </a:solidFill>
              </a:rPr>
              <a:t>Welk </a:t>
            </a:r>
            <a:r>
              <a:rPr lang="nl-BE" sz="11200" b="1">
                <a:solidFill>
                  <a:schemeClr val="bg1"/>
                </a:solidFill>
              </a:rPr>
              <a:t>aanbod</a:t>
            </a:r>
            <a:r>
              <a:rPr lang="nl-BE" sz="11200">
                <a:solidFill>
                  <a:schemeClr val="bg1"/>
                </a:solidFill>
              </a:rPr>
              <a:t> bestaat er al?</a:t>
            </a:r>
          </a:p>
          <a:p>
            <a:pPr marL="808038"/>
            <a:r>
              <a:rPr lang="nl-BE" sz="11200" b="1">
                <a:solidFill>
                  <a:schemeClr val="bg1"/>
                </a:solidFill>
              </a:rPr>
              <a:t>Draagvlak</a:t>
            </a:r>
            <a:r>
              <a:rPr lang="nl-BE" sz="11200">
                <a:solidFill>
                  <a:schemeClr val="bg1"/>
                </a:solidFill>
              </a:rPr>
              <a:t> binnen het </a:t>
            </a:r>
            <a:r>
              <a:rPr lang="nl-BE" sz="11200" b="1">
                <a:solidFill>
                  <a:schemeClr val="bg1"/>
                </a:solidFill>
              </a:rPr>
              <a:t>opvangcentrum</a:t>
            </a:r>
            <a:r>
              <a:rPr lang="nl-BE" sz="11200">
                <a:solidFill>
                  <a:schemeClr val="bg1"/>
                </a:solidFill>
              </a:rPr>
              <a:t>?</a:t>
            </a:r>
          </a:p>
          <a:p>
            <a:pPr marL="808038"/>
            <a:r>
              <a:rPr lang="nl-BE" sz="11200" b="1">
                <a:solidFill>
                  <a:schemeClr val="bg1"/>
                </a:solidFill>
              </a:rPr>
              <a:t>Draagvlak</a:t>
            </a:r>
            <a:r>
              <a:rPr lang="nl-BE" sz="11200">
                <a:solidFill>
                  <a:schemeClr val="bg1"/>
                </a:solidFill>
              </a:rPr>
              <a:t> binnen het </a:t>
            </a:r>
            <a:r>
              <a:rPr lang="nl-BE" sz="11200" b="1">
                <a:solidFill>
                  <a:schemeClr val="bg1"/>
                </a:solidFill>
              </a:rPr>
              <a:t>bestuur</a:t>
            </a:r>
            <a:r>
              <a:rPr lang="nl-BE" sz="11200">
                <a:solidFill>
                  <a:schemeClr val="bg1"/>
                </a:solidFill>
              </a:rPr>
              <a:t>?</a:t>
            </a:r>
          </a:p>
          <a:p>
            <a:pPr marL="808038"/>
            <a:r>
              <a:rPr lang="nl-BE" sz="11200" b="1">
                <a:solidFill>
                  <a:schemeClr val="bg1"/>
                </a:solidFill>
              </a:rPr>
              <a:t>Financieel haalbaar</a:t>
            </a:r>
            <a:r>
              <a:rPr lang="nl-BE" sz="11200">
                <a:solidFill>
                  <a:schemeClr val="bg1"/>
                </a:solidFill>
              </a:rPr>
              <a:t>?</a:t>
            </a:r>
          </a:p>
          <a:p>
            <a:pPr marL="808038"/>
            <a:r>
              <a:rPr lang="nl-BE" sz="11200">
                <a:solidFill>
                  <a:schemeClr val="bg1"/>
                </a:solidFill>
              </a:rPr>
              <a:t>Welke </a:t>
            </a:r>
            <a:r>
              <a:rPr lang="nl-BE" sz="11200" b="1">
                <a:solidFill>
                  <a:schemeClr val="bg1"/>
                </a:solidFill>
              </a:rPr>
              <a:t>rol</a:t>
            </a:r>
            <a:r>
              <a:rPr lang="nl-BE" sz="11200">
                <a:solidFill>
                  <a:schemeClr val="bg1"/>
                </a:solidFill>
              </a:rPr>
              <a:t> nemen de verschillende </a:t>
            </a:r>
            <a:r>
              <a:rPr lang="nl-BE" sz="11200" b="1">
                <a:solidFill>
                  <a:schemeClr val="bg1"/>
                </a:solidFill>
              </a:rPr>
              <a:t>partners</a:t>
            </a:r>
            <a:r>
              <a:rPr lang="nl-BE" sz="11200">
                <a:solidFill>
                  <a:schemeClr val="bg1"/>
                </a:solidFill>
              </a:rPr>
              <a:t> op zich?</a:t>
            </a:r>
          </a:p>
          <a:p>
            <a:pPr marL="1265238" lvl="1"/>
            <a:r>
              <a:rPr lang="nl-BE" sz="9600">
                <a:solidFill>
                  <a:schemeClr val="bg1"/>
                </a:solidFill>
              </a:rPr>
              <a:t>Wie coördineert het project? </a:t>
            </a:r>
          </a:p>
          <a:p>
            <a:pPr marL="1265238" lvl="1"/>
            <a:r>
              <a:rPr lang="nl-BE" sz="9600">
                <a:solidFill>
                  <a:schemeClr val="bg1"/>
                </a:solidFill>
              </a:rPr>
              <a:t>Stuurgroep?</a:t>
            </a:r>
          </a:p>
          <a:p>
            <a:pPr marL="1265238" lvl="1"/>
            <a:r>
              <a:rPr lang="nl-BE" sz="9600">
                <a:solidFill>
                  <a:schemeClr val="bg1"/>
                </a:solidFill>
              </a:rPr>
              <a:t>Wie neemt welk engagement op?</a:t>
            </a:r>
          </a:p>
          <a:p>
            <a:endParaRPr lang="nl-BE">
              <a:solidFill>
                <a:schemeClr val="bg1"/>
              </a:solidFill>
              <a:latin typeface="Josefin Sans Light" panose="00000400000000000000" pitchFamily="2" charset="0"/>
            </a:endParaRPr>
          </a:p>
        </p:txBody>
      </p:sp>
    </p:spTree>
    <p:extLst>
      <p:ext uri="{BB962C8B-B14F-4D97-AF65-F5344CB8AC3E}">
        <p14:creationId xmlns:p14="http://schemas.microsoft.com/office/powerpoint/2010/main" val="203893211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0BC6C28-F15C-4ADF-938E-42DA39FD3BFE}" vid="{967E6A8C-0ECF-49CA-8CE5-8CA4D4699DC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E2A1DBBE5F343B98B380A9AF4737F" ma:contentTypeVersion="17" ma:contentTypeDescription="Een nieuw document maken." ma:contentTypeScope="" ma:versionID="c5ffcf7aea05addc9206c105f98db737">
  <xsd:schema xmlns:xsd="http://www.w3.org/2001/XMLSchema" xmlns:xs="http://www.w3.org/2001/XMLSchema" xmlns:p="http://schemas.microsoft.com/office/2006/metadata/properties" xmlns:ns2="5ead7f27-321f-4c38-af45-05c37571ec20" xmlns:ns3="db9d0bd6-53a2-46d9-b879-2bd097b30238" targetNamespace="http://schemas.microsoft.com/office/2006/metadata/properties" ma:root="true" ma:fieldsID="cd516ff1d4381b8a6c4d60ba15254ef3" ns2:_="" ns3:_="">
    <xsd:import namespace="5ead7f27-321f-4c38-af45-05c37571ec20"/>
    <xsd:import namespace="db9d0bd6-53a2-46d9-b879-2bd097b3023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ad7f27-321f-4c38-af45-05c37571ec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9d0bd6-53a2-46d9-b879-2bd097b302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c60f427-622d-42c7-a36f-b251359ed414}" ma:internalName="TaxCatchAll" ma:showField="CatchAllData" ma:web="db9d0bd6-53a2-46d9-b879-2bd097b3023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b9d0bd6-53a2-46d9-b879-2bd097b30238" xsi:nil="true"/>
    <lcf76f155ced4ddcb4097134ff3c332f xmlns="5ead7f27-321f-4c38-af45-05c37571ec20">
      <Terms xmlns="http://schemas.microsoft.com/office/infopath/2007/PartnerControls"/>
    </lcf76f155ced4ddcb4097134ff3c332f>
    <MediaLengthInSeconds xmlns="5ead7f27-321f-4c38-af45-05c37571ec20" xsi:nil="true"/>
    <SharedWithUsers xmlns="db9d0bd6-53a2-46d9-b879-2bd097b30238">
      <UserInfo>
        <DisplayName/>
        <AccountId xsi:nil="true"/>
        <AccountType/>
      </UserInfo>
    </SharedWithUsers>
  </documentManagement>
</p:properties>
</file>

<file path=customXml/itemProps1.xml><?xml version="1.0" encoding="utf-8"?>
<ds:datastoreItem xmlns:ds="http://schemas.openxmlformats.org/officeDocument/2006/customXml" ds:itemID="{FEF52484-63DB-4661-BEBF-14E77A76A163}">
  <ds:schemaRefs>
    <ds:schemaRef ds:uri="http://schemas.microsoft.com/sharepoint/v3/contenttype/forms"/>
  </ds:schemaRefs>
</ds:datastoreItem>
</file>

<file path=customXml/itemProps2.xml><?xml version="1.0" encoding="utf-8"?>
<ds:datastoreItem xmlns:ds="http://schemas.openxmlformats.org/officeDocument/2006/customXml" ds:itemID="{BC92A461-7BE9-4AF1-BECF-F17FBFB80148}"/>
</file>

<file path=customXml/itemProps3.xml><?xml version="1.0" encoding="utf-8"?>
<ds:datastoreItem xmlns:ds="http://schemas.openxmlformats.org/officeDocument/2006/customXml" ds:itemID="{577FC1B8-1633-4A50-9B84-33CA362D75F0}">
  <ds:schemaRefs>
    <ds:schemaRef ds:uri="http://purl.org/dc/elements/1.1/"/>
    <ds:schemaRef ds:uri="http://schemas.microsoft.com/office/2006/documentManagement/types"/>
    <ds:schemaRef ds:uri="http://www.w3.org/XML/1998/namespace"/>
    <ds:schemaRef ds:uri="fe4b3c65-5556-4f61-ae5a-4a6e3d841620"/>
    <ds:schemaRef ds:uri="http://purl.org/dc/dcmitype/"/>
    <ds:schemaRef ds:uri="http://purl.org/dc/terms/"/>
    <ds:schemaRef ds:uri="http://schemas.microsoft.com/office/infopath/2007/PartnerControls"/>
    <ds:schemaRef ds:uri="http://schemas.openxmlformats.org/package/2006/metadata/core-properties"/>
    <ds:schemaRef ds:uri="d09b620d-a009-461d-af66-a22b576bef3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Wereldspelers - Template</Template>
  <TotalTime>0</TotalTime>
  <Words>854</Words>
  <Application>Microsoft Office PowerPoint</Application>
  <PresentationFormat>Breedbeeld</PresentationFormat>
  <Paragraphs>171</Paragraphs>
  <Slides>23</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Arial</vt:lpstr>
      <vt:lpstr>Calibri</vt:lpstr>
      <vt:lpstr>Calibri Light</vt:lpstr>
      <vt:lpstr>GarageGothic-Bold</vt:lpstr>
      <vt:lpstr>Josefin Sans Light</vt:lpstr>
      <vt:lpstr>Wingdings</vt:lpstr>
      <vt:lpstr>Kantoorthema</vt:lpstr>
      <vt:lpstr>PowerPoint-presentatie</vt:lpstr>
      <vt:lpstr>PowerPoint-presentatie</vt:lpstr>
      <vt:lpstr>PowerPoint-presentatie</vt:lpstr>
      <vt:lpstr>Belang van vrije tijd</vt:lpstr>
      <vt:lpstr>Wereldspelers? </vt:lpstr>
      <vt:lpstr>Wereldspelers 2.0 </vt:lpstr>
      <vt:lpstr>Wereldspelers 2.0 </vt:lpstr>
      <vt:lpstr>WERELDSPELERS IN 9 STAPPEN</vt:lpstr>
      <vt:lpstr>STAP 1: Checklist voor je begint</vt:lpstr>
      <vt:lpstr>STAP 1: Checklist voor je begint</vt:lpstr>
      <vt:lpstr>STAP 2: Werven van vrijwilligers</vt:lpstr>
      <vt:lpstr>PowerPoint-presentatie</vt:lpstr>
      <vt:lpstr>STAP 3: Voorbereiding van de vrijwilligers: Startmoment</vt:lpstr>
      <vt:lpstr>STAP 4: Voorbereiding van de bewoners</vt:lpstr>
      <vt:lpstr>STAP 5: In-fase: een eerste activiteit</vt:lpstr>
      <vt:lpstr>STAP 5: In-fase: een eerste activiteit</vt:lpstr>
      <vt:lpstr>STAP 6: In-fase: inplannen vervolgactiviteiten</vt:lpstr>
      <vt:lpstr>STAP 7: Ondersteun je vrijwilligers</vt:lpstr>
      <vt:lpstr>STAP 8: Uit-fase: brug naar buiten maken</vt:lpstr>
      <vt:lpstr>STAP 9: Herhalen van de verschillende stappen</vt:lpstr>
      <vt:lpstr>Wereldspelerseffect?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julieke.maesen@gmail.com</dc:creator>
  <cp:lastModifiedBy>Sverre Pots</cp:lastModifiedBy>
  <cp:revision>23</cp:revision>
  <dcterms:created xsi:type="dcterms:W3CDTF">2023-01-18T10:45:55Z</dcterms:created>
  <dcterms:modified xsi:type="dcterms:W3CDTF">2023-06-08T09:19:52Z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0x010100E43E2A1DBBE5F343B98B380A9AF4737F</vt:lpwstr>
  </property>
  <property fmtid="{D5CDD505-2E9C-101B-9397-08002B2CF9AE}" pid="3" name="MediaServiceImageTags">
    <vt:lpwstr/>
  </property>
  <property fmtid="{D5CDD505-2E9C-101B-9397-08002B2CF9AE}" pid="4" name="Order">
    <vt:lpwstr>19400.0000000000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